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3" r:id="rId2"/>
    <p:sldId id="268" r:id="rId3"/>
    <p:sldId id="256" r:id="rId4"/>
    <p:sldId id="275" r:id="rId5"/>
    <p:sldId id="274" r:id="rId6"/>
    <p:sldId id="269" r:id="rId7"/>
    <p:sldId id="257" r:id="rId8"/>
    <p:sldId id="258" r:id="rId9"/>
    <p:sldId id="270" r:id="rId10"/>
    <p:sldId id="284" r:id="rId11"/>
    <p:sldId id="283" r:id="rId12"/>
    <p:sldId id="280" r:id="rId13"/>
    <p:sldId id="282" r:id="rId14"/>
    <p:sldId id="271" r:id="rId15"/>
    <p:sldId id="276" r:id="rId16"/>
    <p:sldId id="279"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vi bhagwat" initials="rb" lastIdx="1" clrIdx="0">
    <p:extLst>
      <p:ext uri="{19B8F6BF-5375-455C-9EA6-DF929625EA0E}">
        <p15:presenceInfo xmlns:p15="http://schemas.microsoft.com/office/powerpoint/2012/main" userId="8c307e8c15f36d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B6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65" autoAdjust="0"/>
    <p:restoredTop sz="43435" autoAdjust="0"/>
  </p:normalViewPr>
  <p:slideViewPr>
    <p:cSldViewPr snapToGrid="0">
      <p:cViewPr varScale="1">
        <p:scale>
          <a:sx n="45" d="100"/>
          <a:sy n="45" d="100"/>
        </p:scale>
        <p:origin x="1680" y="176"/>
      </p:cViewPr>
      <p:guideLst/>
    </p:cSldViewPr>
  </p:slideViewPr>
  <p:outlineViewPr>
    <p:cViewPr>
      <p:scale>
        <a:sx n="33" d="100"/>
        <a:sy n="33" d="100"/>
      </p:scale>
      <p:origin x="0" y="-31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307" y="5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88E8D0-33F4-4EAC-BDC6-E39560EB0B1C}"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F577E3F0-A18A-474A-BECE-36E95FFA40E3}">
      <dgm:prSet phldrT="[Text]" custT="1"/>
      <dgm:spPr>
        <a:solidFill>
          <a:schemeClr val="accent6">
            <a:lumMod val="60000"/>
            <a:lumOff val="40000"/>
          </a:schemeClr>
        </a:solidFill>
        <a:ln>
          <a:solidFill>
            <a:srgbClr val="002060"/>
          </a:solidFill>
        </a:ln>
      </dgm:spPr>
      <dgm:t>
        <a:bodyPr/>
        <a:lstStyle/>
        <a:p>
          <a:r>
            <a:rPr lang="en-US" sz="1800" b="1" dirty="0"/>
            <a:t>Sentiment Analysis</a:t>
          </a:r>
        </a:p>
      </dgm:t>
    </dgm:pt>
    <dgm:pt modelId="{FD9FA16D-BFB9-4283-80FB-AA80B5F486FC}" type="parTrans" cxnId="{8DDA596E-FF79-43FC-A7EA-471B51EAAC13}">
      <dgm:prSet/>
      <dgm:spPr/>
      <dgm:t>
        <a:bodyPr/>
        <a:lstStyle/>
        <a:p>
          <a:endParaRPr lang="en-US"/>
        </a:p>
      </dgm:t>
    </dgm:pt>
    <dgm:pt modelId="{CB9D42E6-FC33-4824-AE62-5AD3B59E775A}" type="sibTrans" cxnId="{8DDA596E-FF79-43FC-A7EA-471B51EAAC13}">
      <dgm:prSet/>
      <dgm:spPr/>
      <dgm:t>
        <a:bodyPr/>
        <a:lstStyle/>
        <a:p>
          <a:endParaRPr lang="en-US"/>
        </a:p>
      </dgm:t>
    </dgm:pt>
    <dgm:pt modelId="{2E279882-8172-4281-BB7C-CCF5FE244260}">
      <dgm:prSet phldrT="[Text]" custT="1"/>
      <dgm:spPr>
        <a:solidFill>
          <a:schemeClr val="accent6">
            <a:lumMod val="60000"/>
            <a:lumOff val="40000"/>
          </a:schemeClr>
        </a:solidFill>
        <a:ln>
          <a:solidFill>
            <a:srgbClr val="002060"/>
          </a:solidFill>
        </a:ln>
      </dgm:spPr>
      <dgm:t>
        <a:bodyPr/>
        <a:lstStyle/>
        <a:p>
          <a:r>
            <a:rPr lang="en-US" sz="1800" b="1" dirty="0"/>
            <a:t>Social Network Analysis </a:t>
          </a:r>
        </a:p>
      </dgm:t>
    </dgm:pt>
    <dgm:pt modelId="{231693F9-2623-4745-8612-E45020A45D80}" type="parTrans" cxnId="{12F422BB-EB7F-45F9-A7C6-EE01563A2D99}">
      <dgm:prSet/>
      <dgm:spPr/>
      <dgm:t>
        <a:bodyPr/>
        <a:lstStyle/>
        <a:p>
          <a:endParaRPr lang="en-US"/>
        </a:p>
      </dgm:t>
    </dgm:pt>
    <dgm:pt modelId="{3984C390-3B6D-415E-B35E-0B66AD90CF58}" type="sibTrans" cxnId="{12F422BB-EB7F-45F9-A7C6-EE01563A2D99}">
      <dgm:prSet/>
      <dgm:spPr/>
      <dgm:t>
        <a:bodyPr/>
        <a:lstStyle/>
        <a:p>
          <a:endParaRPr lang="en-US"/>
        </a:p>
      </dgm:t>
    </dgm:pt>
    <dgm:pt modelId="{61B13803-4608-4BD9-83BD-52CCB585197A}">
      <dgm:prSet phldrT="[Text]" custT="1"/>
      <dgm:spPr>
        <a:solidFill>
          <a:schemeClr val="accent6">
            <a:lumMod val="60000"/>
            <a:lumOff val="40000"/>
          </a:schemeClr>
        </a:solidFill>
        <a:ln>
          <a:solidFill>
            <a:srgbClr val="002060"/>
          </a:solidFill>
        </a:ln>
      </dgm:spPr>
      <dgm:t>
        <a:bodyPr/>
        <a:lstStyle/>
        <a:p>
          <a:r>
            <a:rPr lang="en-US" sz="1800" b="1" dirty="0"/>
            <a:t>Other Natural Language Processing </a:t>
          </a:r>
        </a:p>
      </dgm:t>
    </dgm:pt>
    <dgm:pt modelId="{AEE5FFA5-2F67-4AAD-B186-5E669A8621CF}" type="parTrans" cxnId="{4AED6B88-1518-451D-A908-4DDCA7984932}">
      <dgm:prSet/>
      <dgm:spPr/>
      <dgm:t>
        <a:bodyPr/>
        <a:lstStyle/>
        <a:p>
          <a:endParaRPr lang="en-US"/>
        </a:p>
      </dgm:t>
    </dgm:pt>
    <dgm:pt modelId="{5C2474A3-DE05-48D3-BD31-0CD6C0826419}" type="sibTrans" cxnId="{4AED6B88-1518-451D-A908-4DDCA7984932}">
      <dgm:prSet/>
      <dgm:spPr/>
      <dgm:t>
        <a:bodyPr/>
        <a:lstStyle/>
        <a:p>
          <a:endParaRPr lang="en-US"/>
        </a:p>
      </dgm:t>
    </dgm:pt>
    <dgm:pt modelId="{8ABBC5CF-12B9-48C9-B8CF-3FB4DDBA9D61}">
      <dgm:prSet phldrT="[Text]" custT="1"/>
      <dgm:spPr/>
      <dgm:t>
        <a:bodyPr/>
        <a:lstStyle/>
        <a:p>
          <a:r>
            <a:rPr lang="en-US" sz="2800" dirty="0"/>
            <a:t>Predictive Range of Movie Success</a:t>
          </a:r>
        </a:p>
      </dgm:t>
    </dgm:pt>
    <dgm:pt modelId="{26981D3E-E3EC-4B24-AD48-310A8D3175E6}" type="parTrans" cxnId="{AF63926D-A7C7-4B18-8726-69096A383E3B}">
      <dgm:prSet/>
      <dgm:spPr/>
      <dgm:t>
        <a:bodyPr/>
        <a:lstStyle/>
        <a:p>
          <a:endParaRPr lang="en-US"/>
        </a:p>
      </dgm:t>
    </dgm:pt>
    <dgm:pt modelId="{CD9A2609-1D4A-4CBF-9DDC-8FF5BCEADF60}" type="sibTrans" cxnId="{AF63926D-A7C7-4B18-8726-69096A383E3B}">
      <dgm:prSet/>
      <dgm:spPr/>
      <dgm:t>
        <a:bodyPr/>
        <a:lstStyle/>
        <a:p>
          <a:endParaRPr lang="en-US"/>
        </a:p>
      </dgm:t>
    </dgm:pt>
    <dgm:pt modelId="{A424A5A6-EB2A-46D2-86A9-39ECA4D5CC9C}" type="pres">
      <dgm:prSet presAssocID="{0788E8D0-33F4-4EAC-BDC6-E39560EB0B1C}" presName="Name0" presStyleCnt="0">
        <dgm:presLayoutVars>
          <dgm:chMax val="4"/>
          <dgm:resizeHandles val="exact"/>
        </dgm:presLayoutVars>
      </dgm:prSet>
      <dgm:spPr/>
    </dgm:pt>
    <dgm:pt modelId="{265D0CBF-F1AD-4AC0-9C52-BC6C13F15D54}" type="pres">
      <dgm:prSet presAssocID="{0788E8D0-33F4-4EAC-BDC6-E39560EB0B1C}" presName="ellipse" presStyleLbl="trBgShp" presStyleIdx="0" presStyleCnt="1" custScaleX="127384" custScaleY="95724"/>
      <dgm:spPr/>
    </dgm:pt>
    <dgm:pt modelId="{38868B74-EE54-45BE-B312-E7E4F2B0B6E8}" type="pres">
      <dgm:prSet presAssocID="{0788E8D0-33F4-4EAC-BDC6-E39560EB0B1C}" presName="arrow1" presStyleLbl="fgShp" presStyleIdx="0" presStyleCnt="1" custAng="5400000" custScaleX="152123" custScaleY="449425" custLinFactX="20504" custLinFactNeighborX="100000" custLinFactNeighborY="52115"/>
      <dgm:spPr>
        <a:prstGeom prst="bentUpArrow">
          <a:avLst/>
        </a:prstGeom>
      </dgm:spPr>
    </dgm:pt>
    <dgm:pt modelId="{02453E74-5196-4826-B6C0-E8580FA3F02D}" type="pres">
      <dgm:prSet presAssocID="{0788E8D0-33F4-4EAC-BDC6-E39560EB0B1C}" presName="rectangle" presStyleLbl="revTx" presStyleIdx="0" presStyleCnt="1" custLinFactX="1092" custLinFactNeighborX="100000" custLinFactNeighborY="897">
        <dgm:presLayoutVars>
          <dgm:bulletEnabled val="1"/>
        </dgm:presLayoutVars>
      </dgm:prSet>
      <dgm:spPr/>
    </dgm:pt>
    <dgm:pt modelId="{962BB431-E17A-4A1E-A575-68E587C20AA1}" type="pres">
      <dgm:prSet presAssocID="{2E279882-8172-4281-BB7C-CCF5FE244260}" presName="item1" presStyleLbl="node1" presStyleIdx="0" presStyleCnt="3" custScaleX="135496" custScaleY="132281">
        <dgm:presLayoutVars>
          <dgm:bulletEnabled val="1"/>
        </dgm:presLayoutVars>
      </dgm:prSet>
      <dgm:spPr/>
    </dgm:pt>
    <dgm:pt modelId="{ED1B548E-1F72-4C77-98E1-96E200CB5ADC}" type="pres">
      <dgm:prSet presAssocID="{61B13803-4608-4BD9-83BD-52CCB585197A}" presName="item2" presStyleLbl="node1" presStyleIdx="1" presStyleCnt="3" custScaleX="111776" custScaleY="117270" custLinFactNeighborX="-9846" custLinFactNeighborY="-10470">
        <dgm:presLayoutVars>
          <dgm:bulletEnabled val="1"/>
        </dgm:presLayoutVars>
      </dgm:prSet>
      <dgm:spPr/>
    </dgm:pt>
    <dgm:pt modelId="{8ACDC118-E615-4372-8649-A1076713F3EF}" type="pres">
      <dgm:prSet presAssocID="{8ABBC5CF-12B9-48C9-B8CF-3FB4DDBA9D61}" presName="item3" presStyleLbl="node1" presStyleIdx="2" presStyleCnt="3" custScaleX="127449" custScaleY="126835">
        <dgm:presLayoutVars>
          <dgm:bulletEnabled val="1"/>
        </dgm:presLayoutVars>
      </dgm:prSet>
      <dgm:spPr/>
    </dgm:pt>
    <dgm:pt modelId="{16FECE39-B85D-47AF-83A4-7BF46B4FA396}" type="pres">
      <dgm:prSet presAssocID="{0788E8D0-33F4-4EAC-BDC6-E39560EB0B1C}" presName="funnel" presStyleLbl="trAlignAcc1" presStyleIdx="0" presStyleCnt="1" custScaleX="128565" custLinFactNeighborX="175" custLinFactNeighborY="-378"/>
      <dgm:spPr/>
    </dgm:pt>
  </dgm:ptLst>
  <dgm:cxnLst>
    <dgm:cxn modelId="{2E890738-15A3-40B4-AB7C-3289B5216F97}" type="presOf" srcId="{61B13803-4608-4BD9-83BD-52CCB585197A}" destId="{962BB431-E17A-4A1E-A575-68E587C20AA1}" srcOrd="0" destOrd="0" presId="urn:microsoft.com/office/officeart/2005/8/layout/funnel1"/>
    <dgm:cxn modelId="{AF63926D-A7C7-4B18-8726-69096A383E3B}" srcId="{0788E8D0-33F4-4EAC-BDC6-E39560EB0B1C}" destId="{8ABBC5CF-12B9-48C9-B8CF-3FB4DDBA9D61}" srcOrd="3" destOrd="0" parTransId="{26981D3E-E3EC-4B24-AD48-310A8D3175E6}" sibTransId="{CD9A2609-1D4A-4CBF-9DDC-8FF5BCEADF60}"/>
    <dgm:cxn modelId="{8DDA596E-FF79-43FC-A7EA-471B51EAAC13}" srcId="{0788E8D0-33F4-4EAC-BDC6-E39560EB0B1C}" destId="{F577E3F0-A18A-474A-BECE-36E95FFA40E3}" srcOrd="0" destOrd="0" parTransId="{FD9FA16D-BFB9-4283-80FB-AA80B5F486FC}" sibTransId="{CB9D42E6-FC33-4824-AE62-5AD3B59E775A}"/>
    <dgm:cxn modelId="{4AED6B88-1518-451D-A908-4DDCA7984932}" srcId="{0788E8D0-33F4-4EAC-BDC6-E39560EB0B1C}" destId="{61B13803-4608-4BD9-83BD-52CCB585197A}" srcOrd="2" destOrd="0" parTransId="{AEE5FFA5-2F67-4AAD-B186-5E669A8621CF}" sibTransId="{5C2474A3-DE05-48D3-BD31-0CD6C0826419}"/>
    <dgm:cxn modelId="{B89BB8AD-7490-46AF-B0E9-D39A4F67E57C}" type="presOf" srcId="{8ABBC5CF-12B9-48C9-B8CF-3FB4DDBA9D61}" destId="{02453E74-5196-4826-B6C0-E8580FA3F02D}" srcOrd="0" destOrd="0" presId="urn:microsoft.com/office/officeart/2005/8/layout/funnel1"/>
    <dgm:cxn modelId="{12F422BB-EB7F-45F9-A7C6-EE01563A2D99}" srcId="{0788E8D0-33F4-4EAC-BDC6-E39560EB0B1C}" destId="{2E279882-8172-4281-BB7C-CCF5FE244260}" srcOrd="1" destOrd="0" parTransId="{231693F9-2623-4745-8612-E45020A45D80}" sibTransId="{3984C390-3B6D-415E-B35E-0B66AD90CF58}"/>
    <dgm:cxn modelId="{8E342ED9-75E0-41F0-BD84-D99E7CDCDEEE}" type="presOf" srcId="{F577E3F0-A18A-474A-BECE-36E95FFA40E3}" destId="{8ACDC118-E615-4372-8649-A1076713F3EF}" srcOrd="0" destOrd="0" presId="urn:microsoft.com/office/officeart/2005/8/layout/funnel1"/>
    <dgm:cxn modelId="{6AD989F2-91B9-4633-914D-1BFDCFD82EDB}" type="presOf" srcId="{2E279882-8172-4281-BB7C-CCF5FE244260}" destId="{ED1B548E-1F72-4C77-98E1-96E200CB5ADC}" srcOrd="0" destOrd="0" presId="urn:microsoft.com/office/officeart/2005/8/layout/funnel1"/>
    <dgm:cxn modelId="{C672FAFC-C200-4FBC-B8E0-30EE8C71D1D7}" type="presOf" srcId="{0788E8D0-33F4-4EAC-BDC6-E39560EB0B1C}" destId="{A424A5A6-EB2A-46D2-86A9-39ECA4D5CC9C}" srcOrd="0" destOrd="0" presId="urn:microsoft.com/office/officeart/2005/8/layout/funnel1"/>
    <dgm:cxn modelId="{E56A5E36-7963-49F2-9A44-A42FF72AE5FA}" type="presParOf" srcId="{A424A5A6-EB2A-46D2-86A9-39ECA4D5CC9C}" destId="{265D0CBF-F1AD-4AC0-9C52-BC6C13F15D54}" srcOrd="0" destOrd="0" presId="urn:microsoft.com/office/officeart/2005/8/layout/funnel1"/>
    <dgm:cxn modelId="{73B3AA9D-8C9E-413B-9A55-636185EE3EC7}" type="presParOf" srcId="{A424A5A6-EB2A-46D2-86A9-39ECA4D5CC9C}" destId="{38868B74-EE54-45BE-B312-E7E4F2B0B6E8}" srcOrd="1" destOrd="0" presId="urn:microsoft.com/office/officeart/2005/8/layout/funnel1"/>
    <dgm:cxn modelId="{66EB2536-4EB1-4D4D-8E4E-5F373A6D3194}" type="presParOf" srcId="{A424A5A6-EB2A-46D2-86A9-39ECA4D5CC9C}" destId="{02453E74-5196-4826-B6C0-E8580FA3F02D}" srcOrd="2" destOrd="0" presId="urn:microsoft.com/office/officeart/2005/8/layout/funnel1"/>
    <dgm:cxn modelId="{0080618C-0D6E-4CB8-B59B-763544134B03}" type="presParOf" srcId="{A424A5A6-EB2A-46D2-86A9-39ECA4D5CC9C}" destId="{962BB431-E17A-4A1E-A575-68E587C20AA1}" srcOrd="3" destOrd="0" presId="urn:microsoft.com/office/officeart/2005/8/layout/funnel1"/>
    <dgm:cxn modelId="{EC668C21-2836-4EE4-84A1-E8A735689323}" type="presParOf" srcId="{A424A5A6-EB2A-46D2-86A9-39ECA4D5CC9C}" destId="{ED1B548E-1F72-4C77-98E1-96E200CB5ADC}" srcOrd="4" destOrd="0" presId="urn:microsoft.com/office/officeart/2005/8/layout/funnel1"/>
    <dgm:cxn modelId="{B9ABF437-B1F5-4F2A-BAC0-B806D995251E}" type="presParOf" srcId="{A424A5A6-EB2A-46D2-86A9-39ECA4D5CC9C}" destId="{8ACDC118-E615-4372-8649-A1076713F3EF}" srcOrd="5" destOrd="0" presId="urn:microsoft.com/office/officeart/2005/8/layout/funnel1"/>
    <dgm:cxn modelId="{69CDC44F-3741-4737-97A8-99594C4E4965}" type="presParOf" srcId="{A424A5A6-EB2A-46D2-86A9-39ECA4D5CC9C}" destId="{16FECE39-B85D-47AF-83A4-7BF46B4FA396}"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D0CBF-F1AD-4AC0-9C52-BC6C13F15D54}">
      <dsp:nvSpPr>
        <dsp:cNvPr id="0" name=""/>
        <dsp:cNvSpPr/>
      </dsp:nvSpPr>
      <dsp:spPr>
        <a:xfrm>
          <a:off x="3017875" y="187129"/>
          <a:ext cx="4468969" cy="1166276"/>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868B74-EE54-45BE-B312-E7E4F2B0B6E8}">
      <dsp:nvSpPr>
        <dsp:cNvPr id="0" name=""/>
        <dsp:cNvSpPr/>
      </dsp:nvSpPr>
      <dsp:spPr>
        <a:xfrm rot="5400000">
          <a:off x="5559963" y="2611004"/>
          <a:ext cx="1034279" cy="1955600"/>
        </a:xfrm>
        <a:prstGeom prst="bentUp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453E74-5196-4826-B6C0-E8580FA3F02D}">
      <dsp:nvSpPr>
        <dsp:cNvPr id="0" name=""/>
        <dsp:cNvSpPr/>
      </dsp:nvSpPr>
      <dsp:spPr>
        <a:xfrm>
          <a:off x="6925189" y="3499892"/>
          <a:ext cx="3263503" cy="81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Predictive Range of Movie Success</a:t>
          </a:r>
        </a:p>
      </dsp:txBody>
      <dsp:txXfrm>
        <a:off x="6925189" y="3499892"/>
        <a:ext cx="3263503" cy="815875"/>
      </dsp:txXfrm>
    </dsp:sp>
    <dsp:sp modelId="{962BB431-E17A-4A1E-A575-68E587C20AA1}">
      <dsp:nvSpPr>
        <dsp:cNvPr id="0" name=""/>
        <dsp:cNvSpPr/>
      </dsp:nvSpPr>
      <dsp:spPr>
        <a:xfrm>
          <a:off x="4556511" y="1276023"/>
          <a:ext cx="1658218" cy="1618873"/>
        </a:xfrm>
        <a:prstGeom prst="ellipse">
          <a:avLst/>
        </a:prstGeom>
        <a:solidFill>
          <a:schemeClr val="accent6">
            <a:lumMod val="60000"/>
            <a:lumOff val="40000"/>
          </a:schemeClr>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Other Natural Language Processing </a:t>
          </a:r>
        </a:p>
      </dsp:txBody>
      <dsp:txXfrm>
        <a:off x="4799351" y="1513101"/>
        <a:ext cx="1172538" cy="1144717"/>
      </dsp:txXfrm>
    </dsp:sp>
    <dsp:sp modelId="{ED1B548E-1F72-4C77-98E1-96E200CB5ADC}">
      <dsp:nvSpPr>
        <dsp:cNvPr id="0" name=""/>
        <dsp:cNvSpPr/>
      </dsp:nvSpPr>
      <dsp:spPr>
        <a:xfrm>
          <a:off x="3705452" y="321611"/>
          <a:ext cx="1367930" cy="1435166"/>
        </a:xfrm>
        <a:prstGeom prst="ellipse">
          <a:avLst/>
        </a:prstGeom>
        <a:solidFill>
          <a:schemeClr val="accent6">
            <a:lumMod val="60000"/>
            <a:lumOff val="40000"/>
          </a:schemeClr>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Social Network Analysis </a:t>
          </a:r>
        </a:p>
      </dsp:txBody>
      <dsp:txXfrm>
        <a:off x="3905781" y="531786"/>
        <a:ext cx="967272" cy="1014816"/>
      </dsp:txXfrm>
    </dsp:sp>
    <dsp:sp modelId="{8ACDC118-E615-4372-8649-A1076713F3EF}">
      <dsp:nvSpPr>
        <dsp:cNvPr id="0" name=""/>
        <dsp:cNvSpPr/>
      </dsp:nvSpPr>
      <dsp:spPr>
        <a:xfrm>
          <a:off x="4981054" y="95324"/>
          <a:ext cx="1559738" cy="1552224"/>
        </a:xfrm>
        <a:prstGeom prst="ellipse">
          <a:avLst/>
        </a:prstGeom>
        <a:solidFill>
          <a:schemeClr val="accent6">
            <a:lumMod val="60000"/>
            <a:lumOff val="40000"/>
          </a:schemeClr>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Sentiment Analysis</a:t>
          </a:r>
        </a:p>
      </dsp:txBody>
      <dsp:txXfrm>
        <a:off x="5209472" y="322642"/>
        <a:ext cx="1102902" cy="1097588"/>
      </dsp:txXfrm>
    </dsp:sp>
    <dsp:sp modelId="{16FECE39-B85D-47AF-83A4-7BF46B4FA396}">
      <dsp:nvSpPr>
        <dsp:cNvPr id="0" name=""/>
        <dsp:cNvSpPr/>
      </dsp:nvSpPr>
      <dsp:spPr>
        <a:xfrm>
          <a:off x="2816957" y="0"/>
          <a:ext cx="4895010" cy="3045936"/>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105853-9924-426D-9C82-83162074782C}" type="datetimeFigureOut">
              <a:rPr lang="en-US" smtClean="0"/>
              <a:t>11/25/19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CFC9C7-0A8F-4E5D-80FB-EFD9C0B8E0F0}" type="slidenum">
              <a:rPr lang="en-US" smtClean="0"/>
              <a:t>‹#›</a:t>
            </a:fld>
            <a:endParaRPr lang="en-US"/>
          </a:p>
        </p:txBody>
      </p:sp>
    </p:spTree>
    <p:extLst>
      <p:ext uri="{BB962C8B-B14F-4D97-AF65-F5344CB8AC3E}">
        <p14:creationId xmlns:p14="http://schemas.microsoft.com/office/powerpoint/2010/main" val="1137353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Russell </a:t>
            </a:r>
          </a:p>
        </p:txBody>
      </p:sp>
      <p:sp>
        <p:nvSpPr>
          <p:cNvPr id="4" name="Slide Number Placeholder 3"/>
          <p:cNvSpPr>
            <a:spLocks noGrp="1"/>
          </p:cNvSpPr>
          <p:nvPr>
            <p:ph type="sldNum" sz="quarter" idx="5"/>
          </p:nvPr>
        </p:nvSpPr>
        <p:spPr/>
        <p:txBody>
          <a:bodyPr/>
          <a:lstStyle/>
          <a:p>
            <a:fld id="{72CFC9C7-0A8F-4E5D-80FB-EFD9C0B8E0F0}" type="slidenum">
              <a:rPr lang="en-US" smtClean="0"/>
              <a:t>1</a:t>
            </a:fld>
            <a:endParaRPr lang="en-US"/>
          </a:p>
        </p:txBody>
      </p:sp>
    </p:spTree>
    <p:extLst>
      <p:ext uri="{BB962C8B-B14F-4D97-AF65-F5344CB8AC3E}">
        <p14:creationId xmlns:p14="http://schemas.microsoft.com/office/powerpoint/2010/main" val="825919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FC9C7-0A8F-4E5D-80FB-EFD9C0B8E0F0}" type="slidenum">
              <a:rPr lang="en-US" smtClean="0"/>
              <a:t>10</a:t>
            </a:fld>
            <a:endParaRPr lang="en-US"/>
          </a:p>
        </p:txBody>
      </p:sp>
    </p:spTree>
    <p:extLst>
      <p:ext uri="{BB962C8B-B14F-4D97-AF65-F5344CB8AC3E}">
        <p14:creationId xmlns:p14="http://schemas.microsoft.com/office/powerpoint/2010/main" val="426470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FC9C7-0A8F-4E5D-80FB-EFD9C0B8E0F0}" type="slidenum">
              <a:rPr lang="en-US" smtClean="0"/>
              <a:t>11</a:t>
            </a:fld>
            <a:endParaRPr lang="en-US"/>
          </a:p>
        </p:txBody>
      </p:sp>
    </p:spTree>
    <p:extLst>
      <p:ext uri="{BB962C8B-B14F-4D97-AF65-F5344CB8AC3E}">
        <p14:creationId xmlns:p14="http://schemas.microsoft.com/office/powerpoint/2010/main" val="4011720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FC9C7-0A8F-4E5D-80FB-EFD9C0B8E0F0}" type="slidenum">
              <a:rPr lang="en-US" smtClean="0"/>
              <a:t>12</a:t>
            </a:fld>
            <a:endParaRPr lang="en-US"/>
          </a:p>
        </p:txBody>
      </p:sp>
    </p:spTree>
    <p:extLst>
      <p:ext uri="{BB962C8B-B14F-4D97-AF65-F5344CB8AC3E}">
        <p14:creationId xmlns:p14="http://schemas.microsoft.com/office/powerpoint/2010/main" val="122123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combining our analysis, we propose a predictive model that can predict the score of the movie</a:t>
            </a:r>
          </a:p>
        </p:txBody>
      </p:sp>
      <p:sp>
        <p:nvSpPr>
          <p:cNvPr id="4" name="Slide Number Placeholder 3"/>
          <p:cNvSpPr>
            <a:spLocks noGrp="1"/>
          </p:cNvSpPr>
          <p:nvPr>
            <p:ph type="sldNum" sz="quarter" idx="5"/>
          </p:nvPr>
        </p:nvSpPr>
        <p:spPr/>
        <p:txBody>
          <a:bodyPr/>
          <a:lstStyle/>
          <a:p>
            <a:fld id="{72CFC9C7-0A8F-4E5D-80FB-EFD9C0B8E0F0}" type="slidenum">
              <a:rPr lang="en-US" smtClean="0"/>
              <a:t>14</a:t>
            </a:fld>
            <a:endParaRPr lang="en-US"/>
          </a:p>
        </p:txBody>
      </p:sp>
    </p:spTree>
    <p:extLst>
      <p:ext uri="{BB962C8B-B14F-4D97-AF65-F5344CB8AC3E}">
        <p14:creationId xmlns:p14="http://schemas.microsoft.com/office/powerpoint/2010/main" val="322379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Hao then Russell </a:t>
            </a:r>
            <a:r>
              <a:rPr lang="en-US" altLang="zh-CN" dirty="0"/>
              <a:t>-</a:t>
            </a:r>
            <a:r>
              <a:rPr lang="zh-CN" altLang="en-US" dirty="0"/>
              <a:t> </a:t>
            </a:r>
            <a:r>
              <a:rPr lang="en-US" altLang="zh-CN" dirty="0"/>
              <a:t>Based on what we had, we developed a predictive model after analyzing our movie script &amp; critic reviews. We found that the factors on the left are the key factors relate to the final movie score. We consider factors in the blue boxes, actors, book adaptation, special effect and production budget &amp; marketing, are external factors that are not related to the script. However, a movie starts from a script so if we can analyze script in an efficient and accurate way it will help movie producer to produce a better movie. Within the script analysis,  we define three elements that relate to the script score, we use sentiment analysis for character diversity and plot volatility, then we use text analysis for lexical complexity. </a:t>
            </a:r>
            <a:endParaRPr lang="en-US" dirty="0"/>
          </a:p>
        </p:txBody>
      </p:sp>
      <p:sp>
        <p:nvSpPr>
          <p:cNvPr id="4" name="Slide Number Placeholder 3"/>
          <p:cNvSpPr>
            <a:spLocks noGrp="1"/>
          </p:cNvSpPr>
          <p:nvPr>
            <p:ph type="sldNum" sz="quarter" idx="5"/>
          </p:nvPr>
        </p:nvSpPr>
        <p:spPr/>
        <p:txBody>
          <a:bodyPr/>
          <a:lstStyle/>
          <a:p>
            <a:fld id="{72CFC9C7-0A8F-4E5D-80FB-EFD9C0B8E0F0}" type="slidenum">
              <a:rPr lang="en-US" smtClean="0"/>
              <a:t>15</a:t>
            </a:fld>
            <a:endParaRPr lang="en-US"/>
          </a:p>
        </p:txBody>
      </p:sp>
    </p:spTree>
    <p:extLst>
      <p:ext uri="{BB962C8B-B14F-4D97-AF65-F5344CB8AC3E}">
        <p14:creationId xmlns:p14="http://schemas.microsoft.com/office/powerpoint/2010/main" val="4280633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Hao then Russell </a:t>
            </a:r>
          </a:p>
        </p:txBody>
      </p:sp>
      <p:sp>
        <p:nvSpPr>
          <p:cNvPr id="4" name="Slide Number Placeholder 3"/>
          <p:cNvSpPr>
            <a:spLocks noGrp="1"/>
          </p:cNvSpPr>
          <p:nvPr>
            <p:ph type="sldNum" sz="quarter" idx="5"/>
          </p:nvPr>
        </p:nvSpPr>
        <p:spPr/>
        <p:txBody>
          <a:bodyPr/>
          <a:lstStyle/>
          <a:p>
            <a:fld id="{72CFC9C7-0A8F-4E5D-80FB-EFD9C0B8E0F0}" type="slidenum">
              <a:rPr lang="en-US" smtClean="0"/>
              <a:t>16</a:t>
            </a:fld>
            <a:endParaRPr lang="en-US"/>
          </a:p>
        </p:txBody>
      </p:sp>
    </p:spTree>
    <p:extLst>
      <p:ext uri="{BB962C8B-B14F-4D97-AF65-F5344CB8AC3E}">
        <p14:creationId xmlns:p14="http://schemas.microsoft.com/office/powerpoint/2010/main" val="209442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Russell then everybody</a:t>
            </a:r>
          </a:p>
        </p:txBody>
      </p:sp>
      <p:sp>
        <p:nvSpPr>
          <p:cNvPr id="4" name="Slide Number Placeholder 3"/>
          <p:cNvSpPr>
            <a:spLocks noGrp="1"/>
          </p:cNvSpPr>
          <p:nvPr>
            <p:ph type="sldNum" sz="quarter" idx="5"/>
          </p:nvPr>
        </p:nvSpPr>
        <p:spPr/>
        <p:txBody>
          <a:bodyPr/>
          <a:lstStyle/>
          <a:p>
            <a:fld id="{72CFC9C7-0A8F-4E5D-80FB-EFD9C0B8E0F0}" type="slidenum">
              <a:rPr lang="en-US" smtClean="0"/>
              <a:t>17</a:t>
            </a:fld>
            <a:endParaRPr lang="en-US"/>
          </a:p>
        </p:txBody>
      </p:sp>
    </p:spTree>
    <p:extLst>
      <p:ext uri="{BB962C8B-B14F-4D97-AF65-F5344CB8AC3E}">
        <p14:creationId xmlns:p14="http://schemas.microsoft.com/office/powerpoint/2010/main" val="2704528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Russell</a:t>
            </a:r>
          </a:p>
        </p:txBody>
      </p:sp>
      <p:sp>
        <p:nvSpPr>
          <p:cNvPr id="4" name="Slide Number Placeholder 3"/>
          <p:cNvSpPr>
            <a:spLocks noGrp="1"/>
          </p:cNvSpPr>
          <p:nvPr>
            <p:ph type="sldNum" sz="quarter" idx="5"/>
          </p:nvPr>
        </p:nvSpPr>
        <p:spPr/>
        <p:txBody>
          <a:bodyPr/>
          <a:lstStyle/>
          <a:p>
            <a:fld id="{72CFC9C7-0A8F-4E5D-80FB-EFD9C0B8E0F0}" type="slidenum">
              <a:rPr lang="en-US" smtClean="0"/>
              <a:t>2</a:t>
            </a:fld>
            <a:endParaRPr lang="en-US"/>
          </a:p>
        </p:txBody>
      </p:sp>
    </p:spTree>
    <p:extLst>
      <p:ext uri="{BB962C8B-B14F-4D97-AF65-F5344CB8AC3E}">
        <p14:creationId xmlns:p14="http://schemas.microsoft.com/office/powerpoint/2010/main" val="992338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Russell </a:t>
            </a:r>
          </a:p>
        </p:txBody>
      </p:sp>
      <p:sp>
        <p:nvSpPr>
          <p:cNvPr id="4" name="Slide Number Placeholder 3"/>
          <p:cNvSpPr>
            <a:spLocks noGrp="1"/>
          </p:cNvSpPr>
          <p:nvPr>
            <p:ph type="sldNum" sz="quarter" idx="5"/>
          </p:nvPr>
        </p:nvSpPr>
        <p:spPr/>
        <p:txBody>
          <a:bodyPr/>
          <a:lstStyle/>
          <a:p>
            <a:fld id="{72CFC9C7-0A8F-4E5D-80FB-EFD9C0B8E0F0}" type="slidenum">
              <a:rPr lang="en-US" smtClean="0"/>
              <a:t>3</a:t>
            </a:fld>
            <a:endParaRPr lang="en-US"/>
          </a:p>
        </p:txBody>
      </p:sp>
    </p:spTree>
    <p:extLst>
      <p:ext uri="{BB962C8B-B14F-4D97-AF65-F5344CB8AC3E}">
        <p14:creationId xmlns:p14="http://schemas.microsoft.com/office/powerpoint/2010/main" val="833066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BDA50CB-34A6-402C-B5D7-48965B1E4800}"/>
              </a:ext>
            </a:extLst>
          </p:cNvPr>
          <p:cNvSpPr>
            <a:spLocks noGrp="1"/>
          </p:cNvSpPr>
          <p:nvPr>
            <p:ph type="body" idx="1"/>
          </p:nvPr>
        </p:nvSpPr>
        <p:spPr/>
        <p:txBody>
          <a:bodyPr/>
          <a:lstStyle/>
          <a:p>
            <a:r>
              <a:rPr lang="en-US" sz="2800" dirty="0"/>
              <a:t>Hao – The screenplay adapts most of the major events from the original book, Harry Potter and his companions went to Quidditch world cup at the beginning of the movie and that was the place where the followers of Lord Voldemort came out again to attack innocent ppl. Then Harry was forced to attend the Triwizard tournament because someone put his name into the goblet of fire. Within the Triwizard Tournament there were three challenges: Dragon challenge, which Participants had to defeat a dragon; Participants needed to save your friend that was trapped under water; and in the maze challenge participants had to find the key to win the entire tournament. That was the time when Harry witnesses Voldemort’s return and told everybody. Goblet of Fire is an important chapter for all series because Harry achieves one of his most important achievements in his life and sets the dark tone for the future chapters because the dark lord has returned.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Hao – We also did the thematic analysis for 38 NA prominent critics from </a:t>
            </a:r>
            <a:r>
              <a:rPr lang="en-US" dirty="0" err="1"/>
              <a:t>Metacritic.com</a:t>
            </a:r>
            <a:r>
              <a:rPr lang="en-US" dirty="0"/>
              <a:t>. Here are overall themes about the movie. Mature, intense, dark, quick pace. By applying thematic analysis to the reviews, we are able to do exploratory analysis to our hypothesis and methodology, which Russell will talk about them for the next part.</a:t>
            </a:r>
          </a:p>
        </p:txBody>
      </p:sp>
      <p:sp>
        <p:nvSpPr>
          <p:cNvPr id="4" name="Slide Number Placeholder 3"/>
          <p:cNvSpPr>
            <a:spLocks noGrp="1"/>
          </p:cNvSpPr>
          <p:nvPr>
            <p:ph type="sldNum" sz="quarter" idx="5"/>
          </p:nvPr>
        </p:nvSpPr>
        <p:spPr/>
        <p:txBody>
          <a:bodyPr/>
          <a:lstStyle/>
          <a:p>
            <a:fld id="{72CFC9C7-0A8F-4E5D-80FB-EFD9C0B8E0F0}" type="slidenum">
              <a:rPr lang="en-US" smtClean="0"/>
              <a:t>5</a:t>
            </a:fld>
            <a:endParaRPr lang="en-US"/>
          </a:p>
        </p:txBody>
      </p:sp>
    </p:spTree>
    <p:extLst>
      <p:ext uri="{BB962C8B-B14F-4D97-AF65-F5344CB8AC3E}">
        <p14:creationId xmlns:p14="http://schemas.microsoft.com/office/powerpoint/2010/main" val="2588614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Russell</a:t>
            </a:r>
          </a:p>
        </p:txBody>
      </p:sp>
      <p:sp>
        <p:nvSpPr>
          <p:cNvPr id="4" name="Slide Number Placeholder 3"/>
          <p:cNvSpPr>
            <a:spLocks noGrp="1"/>
          </p:cNvSpPr>
          <p:nvPr>
            <p:ph type="sldNum" sz="quarter" idx="5"/>
          </p:nvPr>
        </p:nvSpPr>
        <p:spPr/>
        <p:txBody>
          <a:bodyPr/>
          <a:lstStyle/>
          <a:p>
            <a:fld id="{72CFC9C7-0A8F-4E5D-80FB-EFD9C0B8E0F0}" type="slidenum">
              <a:rPr lang="en-US" smtClean="0"/>
              <a:t>6</a:t>
            </a:fld>
            <a:endParaRPr lang="en-US"/>
          </a:p>
        </p:txBody>
      </p:sp>
    </p:spTree>
    <p:extLst>
      <p:ext uri="{BB962C8B-B14F-4D97-AF65-F5344CB8AC3E}">
        <p14:creationId xmlns:p14="http://schemas.microsoft.com/office/powerpoint/2010/main" val="2530591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Russell</a:t>
            </a:r>
          </a:p>
        </p:txBody>
      </p:sp>
      <p:sp>
        <p:nvSpPr>
          <p:cNvPr id="4" name="Slide Number Placeholder 3"/>
          <p:cNvSpPr>
            <a:spLocks noGrp="1"/>
          </p:cNvSpPr>
          <p:nvPr>
            <p:ph type="sldNum" sz="quarter" idx="5"/>
          </p:nvPr>
        </p:nvSpPr>
        <p:spPr/>
        <p:txBody>
          <a:bodyPr/>
          <a:lstStyle/>
          <a:p>
            <a:fld id="{72CFC9C7-0A8F-4E5D-80FB-EFD9C0B8E0F0}" type="slidenum">
              <a:rPr lang="en-US" smtClean="0"/>
              <a:t>7</a:t>
            </a:fld>
            <a:endParaRPr lang="en-US"/>
          </a:p>
        </p:txBody>
      </p:sp>
    </p:spTree>
    <p:extLst>
      <p:ext uri="{BB962C8B-B14F-4D97-AF65-F5344CB8AC3E}">
        <p14:creationId xmlns:p14="http://schemas.microsoft.com/office/powerpoint/2010/main" val="3384328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Russell </a:t>
            </a:r>
          </a:p>
        </p:txBody>
      </p:sp>
      <p:sp>
        <p:nvSpPr>
          <p:cNvPr id="4" name="Slide Number Placeholder 3"/>
          <p:cNvSpPr>
            <a:spLocks noGrp="1"/>
          </p:cNvSpPr>
          <p:nvPr>
            <p:ph type="sldNum" sz="quarter" idx="5"/>
          </p:nvPr>
        </p:nvSpPr>
        <p:spPr/>
        <p:txBody>
          <a:bodyPr/>
          <a:lstStyle/>
          <a:p>
            <a:fld id="{72CFC9C7-0A8F-4E5D-80FB-EFD9C0B8E0F0}" type="slidenum">
              <a:rPr lang="en-US" smtClean="0"/>
              <a:t>8</a:t>
            </a:fld>
            <a:endParaRPr lang="en-US"/>
          </a:p>
        </p:txBody>
      </p:sp>
    </p:spTree>
    <p:extLst>
      <p:ext uri="{BB962C8B-B14F-4D97-AF65-F5344CB8AC3E}">
        <p14:creationId xmlns:p14="http://schemas.microsoft.com/office/powerpoint/2010/main" val="3483896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FC9C7-0A8F-4E5D-80FB-EFD9C0B8E0F0}" type="slidenum">
              <a:rPr lang="en-US" smtClean="0"/>
              <a:t>9</a:t>
            </a:fld>
            <a:endParaRPr lang="en-US"/>
          </a:p>
        </p:txBody>
      </p:sp>
    </p:spTree>
    <p:extLst>
      <p:ext uri="{BB962C8B-B14F-4D97-AF65-F5344CB8AC3E}">
        <p14:creationId xmlns:p14="http://schemas.microsoft.com/office/powerpoint/2010/main" val="4046006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B515-378A-4070-BEA7-47A428CC41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54BD1F-7869-4601-A194-EFAC6AA3C8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3724A9-AF47-44C4-8F5E-BD9775C48E16}"/>
              </a:ext>
            </a:extLst>
          </p:cNvPr>
          <p:cNvSpPr>
            <a:spLocks noGrp="1"/>
          </p:cNvSpPr>
          <p:nvPr>
            <p:ph type="dt" sz="half" idx="10"/>
          </p:nvPr>
        </p:nvSpPr>
        <p:spPr>
          <a:xfrm>
            <a:off x="838200" y="6356350"/>
            <a:ext cx="2743200" cy="365125"/>
          </a:xfrm>
          <a:prstGeom prst="rect">
            <a:avLst/>
          </a:prstGeom>
        </p:spPr>
        <p:txBody>
          <a:bodyPr/>
          <a:lstStyle/>
          <a:p>
            <a:fld id="{89FE29B9-DC2F-4573-A523-7DB627A103AE}" type="datetime1">
              <a:rPr lang="en-US" smtClean="0"/>
              <a:t>11/25/19</a:t>
            </a:fld>
            <a:endParaRPr lang="en-US"/>
          </a:p>
        </p:txBody>
      </p:sp>
      <p:sp>
        <p:nvSpPr>
          <p:cNvPr id="6" name="Slide Number Placeholder 5">
            <a:extLst>
              <a:ext uri="{FF2B5EF4-FFF2-40B4-BE49-F238E27FC236}">
                <a16:creationId xmlns:a16="http://schemas.microsoft.com/office/drawing/2014/main" id="{C889EA64-8BCD-4ADC-98C0-DB5460BD4732}"/>
              </a:ext>
            </a:extLst>
          </p:cNvPr>
          <p:cNvSpPr>
            <a:spLocks noGrp="1"/>
          </p:cNvSpPr>
          <p:nvPr>
            <p:ph type="sldNum" sz="quarter" idx="12"/>
          </p:nvPr>
        </p:nvSpPr>
        <p:spPr/>
        <p:txBody>
          <a:bodyPr/>
          <a:lstStyle>
            <a:lvl1pPr>
              <a:defRPr>
                <a:ln>
                  <a:solidFill>
                    <a:srgbClr val="89B6D7"/>
                  </a:solidFill>
                </a:ln>
                <a:solidFill>
                  <a:schemeClr val="accent1"/>
                </a:solidFill>
              </a:defRPr>
            </a:lvl1pPr>
          </a:lstStyle>
          <a:p>
            <a:fld id="{CCED7004-81F4-423C-8585-1436946097B2}" type="slidenum">
              <a:rPr lang="en-US" smtClean="0"/>
              <a:pPr/>
              <a:t>‹#›</a:t>
            </a:fld>
            <a:endParaRPr lang="en-US" dirty="0"/>
          </a:p>
        </p:txBody>
      </p:sp>
    </p:spTree>
    <p:extLst>
      <p:ext uri="{BB962C8B-B14F-4D97-AF65-F5344CB8AC3E}">
        <p14:creationId xmlns:p14="http://schemas.microsoft.com/office/powerpoint/2010/main" val="615693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EA308-1586-448B-AD98-9D97FC8B57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2C6C73-9C57-4883-A96F-745E0C7EDB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8EC10-DCA7-44CC-988C-0FEC3F94A138}"/>
              </a:ext>
            </a:extLst>
          </p:cNvPr>
          <p:cNvSpPr>
            <a:spLocks noGrp="1"/>
          </p:cNvSpPr>
          <p:nvPr>
            <p:ph type="dt" sz="half" idx="10"/>
          </p:nvPr>
        </p:nvSpPr>
        <p:spPr>
          <a:xfrm>
            <a:off x="838200" y="6356350"/>
            <a:ext cx="2743200" cy="365125"/>
          </a:xfrm>
          <a:prstGeom prst="rect">
            <a:avLst/>
          </a:prstGeom>
        </p:spPr>
        <p:txBody>
          <a:bodyPr/>
          <a:lstStyle/>
          <a:p>
            <a:fld id="{9D33B1DD-3CB2-4BBA-B383-B5FD484E3CC4}" type="datetime1">
              <a:rPr lang="en-US" smtClean="0"/>
              <a:t>11/25/19</a:t>
            </a:fld>
            <a:endParaRPr lang="en-US"/>
          </a:p>
        </p:txBody>
      </p:sp>
      <p:sp>
        <p:nvSpPr>
          <p:cNvPr id="5" name="Footer Placeholder 4">
            <a:extLst>
              <a:ext uri="{FF2B5EF4-FFF2-40B4-BE49-F238E27FC236}">
                <a16:creationId xmlns:a16="http://schemas.microsoft.com/office/drawing/2014/main" id="{806DD766-9927-4B3E-8B47-4720C4E750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8BFD27B-EA83-4CFC-AA22-9AC62D7824C7}"/>
              </a:ext>
            </a:extLst>
          </p:cNvPr>
          <p:cNvSpPr>
            <a:spLocks noGrp="1"/>
          </p:cNvSpPr>
          <p:nvPr>
            <p:ph type="sldNum" sz="quarter" idx="12"/>
          </p:nvPr>
        </p:nvSpPr>
        <p:spPr/>
        <p:txBody>
          <a:bodyPr/>
          <a:lstStyle/>
          <a:p>
            <a:fld id="{CCED7004-81F4-423C-8585-1436946097B2}" type="slidenum">
              <a:rPr lang="en-US" smtClean="0"/>
              <a:t>‹#›</a:t>
            </a:fld>
            <a:endParaRPr lang="en-US"/>
          </a:p>
        </p:txBody>
      </p:sp>
    </p:spTree>
    <p:extLst>
      <p:ext uri="{BB962C8B-B14F-4D97-AF65-F5344CB8AC3E}">
        <p14:creationId xmlns:p14="http://schemas.microsoft.com/office/powerpoint/2010/main" val="2041303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73C96A-4D8D-4929-8CAC-D3336F1B6F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1D65DE-E30D-484B-A372-1058B9E75F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2EF9A1-212C-4333-8226-176F62EFA590}"/>
              </a:ext>
            </a:extLst>
          </p:cNvPr>
          <p:cNvSpPr>
            <a:spLocks noGrp="1"/>
          </p:cNvSpPr>
          <p:nvPr>
            <p:ph type="dt" sz="half" idx="10"/>
          </p:nvPr>
        </p:nvSpPr>
        <p:spPr>
          <a:xfrm>
            <a:off x="838200" y="6356350"/>
            <a:ext cx="2743200" cy="365125"/>
          </a:xfrm>
          <a:prstGeom prst="rect">
            <a:avLst/>
          </a:prstGeom>
        </p:spPr>
        <p:txBody>
          <a:bodyPr/>
          <a:lstStyle/>
          <a:p>
            <a:fld id="{684396E5-D4DA-4978-9F9D-7D4ECCD9354C}" type="datetime1">
              <a:rPr lang="en-US" smtClean="0"/>
              <a:t>11/25/19</a:t>
            </a:fld>
            <a:endParaRPr lang="en-US"/>
          </a:p>
        </p:txBody>
      </p:sp>
      <p:sp>
        <p:nvSpPr>
          <p:cNvPr id="5" name="Footer Placeholder 4">
            <a:extLst>
              <a:ext uri="{FF2B5EF4-FFF2-40B4-BE49-F238E27FC236}">
                <a16:creationId xmlns:a16="http://schemas.microsoft.com/office/drawing/2014/main" id="{3CC7EC5A-F86D-453F-8106-774620B3155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4AC2C37-00BA-4762-A884-1A8A84E58DCB}"/>
              </a:ext>
            </a:extLst>
          </p:cNvPr>
          <p:cNvSpPr>
            <a:spLocks noGrp="1"/>
          </p:cNvSpPr>
          <p:nvPr>
            <p:ph type="sldNum" sz="quarter" idx="12"/>
          </p:nvPr>
        </p:nvSpPr>
        <p:spPr/>
        <p:txBody>
          <a:bodyPr/>
          <a:lstStyle/>
          <a:p>
            <a:fld id="{CCED7004-81F4-423C-8585-1436946097B2}" type="slidenum">
              <a:rPr lang="en-US" smtClean="0"/>
              <a:t>‹#›</a:t>
            </a:fld>
            <a:endParaRPr lang="en-US"/>
          </a:p>
        </p:txBody>
      </p:sp>
    </p:spTree>
    <p:extLst>
      <p:ext uri="{BB962C8B-B14F-4D97-AF65-F5344CB8AC3E}">
        <p14:creationId xmlns:p14="http://schemas.microsoft.com/office/powerpoint/2010/main" val="3121282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69F5-9183-48A6-BB68-A3627446A5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A6A213-069B-401F-BBB1-6074B04CB1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0CBD7-A279-462B-864E-70587B6070EC}"/>
              </a:ext>
            </a:extLst>
          </p:cNvPr>
          <p:cNvSpPr>
            <a:spLocks noGrp="1"/>
          </p:cNvSpPr>
          <p:nvPr>
            <p:ph type="dt" sz="half" idx="10"/>
          </p:nvPr>
        </p:nvSpPr>
        <p:spPr>
          <a:xfrm>
            <a:off x="838200" y="6356350"/>
            <a:ext cx="2743200" cy="365125"/>
          </a:xfrm>
          <a:prstGeom prst="rect">
            <a:avLst/>
          </a:prstGeom>
        </p:spPr>
        <p:txBody>
          <a:bodyPr/>
          <a:lstStyle/>
          <a:p>
            <a:fld id="{A09DAD42-0107-4323-BFB4-A10B2938FE84}" type="datetime1">
              <a:rPr lang="en-US" smtClean="0"/>
              <a:t>11/25/19</a:t>
            </a:fld>
            <a:endParaRPr lang="en-US"/>
          </a:p>
        </p:txBody>
      </p:sp>
      <p:sp>
        <p:nvSpPr>
          <p:cNvPr id="5" name="Footer Placeholder 4">
            <a:extLst>
              <a:ext uri="{FF2B5EF4-FFF2-40B4-BE49-F238E27FC236}">
                <a16:creationId xmlns:a16="http://schemas.microsoft.com/office/drawing/2014/main" id="{E6317574-F443-49AD-BB4C-AC640AAB7A6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09E33C-CFC7-40B1-B4CE-036FB821E422}"/>
              </a:ext>
            </a:extLst>
          </p:cNvPr>
          <p:cNvSpPr>
            <a:spLocks noGrp="1"/>
          </p:cNvSpPr>
          <p:nvPr>
            <p:ph type="sldNum" sz="quarter" idx="12"/>
          </p:nvPr>
        </p:nvSpPr>
        <p:spPr/>
        <p:txBody>
          <a:bodyPr/>
          <a:lstStyle>
            <a:lvl1pPr>
              <a:defRPr>
                <a:solidFill>
                  <a:schemeClr val="accent1"/>
                </a:solidFill>
              </a:defRPr>
            </a:lvl1pPr>
          </a:lstStyle>
          <a:p>
            <a:fld id="{CCED7004-81F4-423C-8585-1436946097B2}" type="slidenum">
              <a:rPr lang="en-US" smtClean="0"/>
              <a:pPr/>
              <a:t>‹#›</a:t>
            </a:fld>
            <a:endParaRPr lang="en-US" dirty="0"/>
          </a:p>
        </p:txBody>
      </p:sp>
    </p:spTree>
    <p:extLst>
      <p:ext uri="{BB962C8B-B14F-4D97-AF65-F5344CB8AC3E}">
        <p14:creationId xmlns:p14="http://schemas.microsoft.com/office/powerpoint/2010/main" val="4197109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073BC-036F-4A3A-A626-E2C2B57A86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4C4F17-6CCF-4C0A-856A-2C05CE5801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FCF3EB-A605-40A3-B418-2DC8BBBDF45B}"/>
              </a:ext>
            </a:extLst>
          </p:cNvPr>
          <p:cNvSpPr>
            <a:spLocks noGrp="1"/>
          </p:cNvSpPr>
          <p:nvPr>
            <p:ph type="dt" sz="half" idx="10"/>
          </p:nvPr>
        </p:nvSpPr>
        <p:spPr>
          <a:xfrm>
            <a:off x="838200" y="6356350"/>
            <a:ext cx="2743200" cy="365125"/>
          </a:xfrm>
          <a:prstGeom prst="rect">
            <a:avLst/>
          </a:prstGeom>
        </p:spPr>
        <p:txBody>
          <a:bodyPr/>
          <a:lstStyle/>
          <a:p>
            <a:fld id="{F669A2B5-F07D-44DE-A707-B836F4B5F46D}" type="datetime1">
              <a:rPr lang="en-US" smtClean="0"/>
              <a:t>11/25/19</a:t>
            </a:fld>
            <a:endParaRPr lang="en-US"/>
          </a:p>
        </p:txBody>
      </p:sp>
      <p:sp>
        <p:nvSpPr>
          <p:cNvPr id="5" name="Footer Placeholder 4">
            <a:extLst>
              <a:ext uri="{FF2B5EF4-FFF2-40B4-BE49-F238E27FC236}">
                <a16:creationId xmlns:a16="http://schemas.microsoft.com/office/drawing/2014/main" id="{D3B31A2B-5AC8-44D6-81CE-EED92833559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99B1EAC-F710-43FD-9B76-609623387E61}"/>
              </a:ext>
            </a:extLst>
          </p:cNvPr>
          <p:cNvSpPr>
            <a:spLocks noGrp="1"/>
          </p:cNvSpPr>
          <p:nvPr>
            <p:ph type="sldNum" sz="quarter" idx="12"/>
          </p:nvPr>
        </p:nvSpPr>
        <p:spPr/>
        <p:txBody>
          <a:bodyPr/>
          <a:lstStyle>
            <a:lvl1pPr>
              <a:defRPr>
                <a:solidFill>
                  <a:schemeClr val="accent1"/>
                </a:solidFill>
              </a:defRPr>
            </a:lvl1pPr>
          </a:lstStyle>
          <a:p>
            <a:fld id="{CCED7004-81F4-423C-8585-1436946097B2}" type="slidenum">
              <a:rPr lang="en-US" smtClean="0"/>
              <a:pPr/>
              <a:t>‹#›</a:t>
            </a:fld>
            <a:endParaRPr lang="en-US" dirty="0"/>
          </a:p>
        </p:txBody>
      </p:sp>
    </p:spTree>
    <p:extLst>
      <p:ext uri="{BB962C8B-B14F-4D97-AF65-F5344CB8AC3E}">
        <p14:creationId xmlns:p14="http://schemas.microsoft.com/office/powerpoint/2010/main" val="3351491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5198-4954-437B-B46D-7AFEA136B7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0A5CD9-88F1-4F45-8608-E81E601C3A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178117-121A-4B55-8FF1-28855C87BC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B6F269-684E-43D3-B14C-820B2B2D11D4}"/>
              </a:ext>
            </a:extLst>
          </p:cNvPr>
          <p:cNvSpPr>
            <a:spLocks noGrp="1"/>
          </p:cNvSpPr>
          <p:nvPr>
            <p:ph type="dt" sz="half" idx="10"/>
          </p:nvPr>
        </p:nvSpPr>
        <p:spPr>
          <a:xfrm>
            <a:off x="838200" y="6356350"/>
            <a:ext cx="2743200" cy="365125"/>
          </a:xfrm>
          <a:prstGeom prst="rect">
            <a:avLst/>
          </a:prstGeom>
        </p:spPr>
        <p:txBody>
          <a:bodyPr/>
          <a:lstStyle/>
          <a:p>
            <a:fld id="{7AE7332C-4429-4E7C-BC6E-1E014DE50B70}" type="datetime1">
              <a:rPr lang="en-US" smtClean="0"/>
              <a:t>11/25/19</a:t>
            </a:fld>
            <a:endParaRPr lang="en-US"/>
          </a:p>
        </p:txBody>
      </p:sp>
      <p:sp>
        <p:nvSpPr>
          <p:cNvPr id="6" name="Footer Placeholder 5">
            <a:extLst>
              <a:ext uri="{FF2B5EF4-FFF2-40B4-BE49-F238E27FC236}">
                <a16:creationId xmlns:a16="http://schemas.microsoft.com/office/drawing/2014/main" id="{58AD52D3-D3C9-4776-8488-E6F74E9BE0B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B359253-A665-4CD1-B5DF-7766AED0E285}"/>
              </a:ext>
            </a:extLst>
          </p:cNvPr>
          <p:cNvSpPr>
            <a:spLocks noGrp="1"/>
          </p:cNvSpPr>
          <p:nvPr>
            <p:ph type="sldNum" sz="quarter" idx="12"/>
          </p:nvPr>
        </p:nvSpPr>
        <p:spPr/>
        <p:txBody>
          <a:bodyPr/>
          <a:lstStyle/>
          <a:p>
            <a:fld id="{CCED7004-81F4-423C-8585-1436946097B2}" type="slidenum">
              <a:rPr lang="en-US" smtClean="0"/>
              <a:t>‹#›</a:t>
            </a:fld>
            <a:endParaRPr lang="en-US"/>
          </a:p>
        </p:txBody>
      </p:sp>
    </p:spTree>
    <p:extLst>
      <p:ext uri="{BB962C8B-B14F-4D97-AF65-F5344CB8AC3E}">
        <p14:creationId xmlns:p14="http://schemas.microsoft.com/office/powerpoint/2010/main" val="2578095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1D707-84EB-4858-9596-8EAAC28D52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9F11F0-74C7-4E8F-8119-9377ED9F6F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A6F4A2-2F64-4EA2-AEF7-1B02BA9A36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A0961A-DD05-4DF7-AC7F-2A019E6BD2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97FEA6-03A1-4C73-ACF6-380946B54D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968FE8-A6AF-4D02-812E-E5F1E6195004}"/>
              </a:ext>
            </a:extLst>
          </p:cNvPr>
          <p:cNvSpPr>
            <a:spLocks noGrp="1"/>
          </p:cNvSpPr>
          <p:nvPr>
            <p:ph type="dt" sz="half" idx="10"/>
          </p:nvPr>
        </p:nvSpPr>
        <p:spPr>
          <a:xfrm>
            <a:off x="838200" y="6356350"/>
            <a:ext cx="2743200" cy="365125"/>
          </a:xfrm>
          <a:prstGeom prst="rect">
            <a:avLst/>
          </a:prstGeom>
        </p:spPr>
        <p:txBody>
          <a:bodyPr/>
          <a:lstStyle/>
          <a:p>
            <a:fld id="{C8F28957-67A4-43F1-99E0-06BD50C68A5B}" type="datetime1">
              <a:rPr lang="en-US" smtClean="0"/>
              <a:t>11/25/19</a:t>
            </a:fld>
            <a:endParaRPr lang="en-US"/>
          </a:p>
        </p:txBody>
      </p:sp>
      <p:sp>
        <p:nvSpPr>
          <p:cNvPr id="8" name="Footer Placeholder 7">
            <a:extLst>
              <a:ext uri="{FF2B5EF4-FFF2-40B4-BE49-F238E27FC236}">
                <a16:creationId xmlns:a16="http://schemas.microsoft.com/office/drawing/2014/main" id="{04F27735-2574-47DE-ACAE-0A8E1959350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2CC24785-5A47-4DE5-BD7A-2DA84FC14DAF}"/>
              </a:ext>
            </a:extLst>
          </p:cNvPr>
          <p:cNvSpPr>
            <a:spLocks noGrp="1"/>
          </p:cNvSpPr>
          <p:nvPr>
            <p:ph type="sldNum" sz="quarter" idx="12"/>
          </p:nvPr>
        </p:nvSpPr>
        <p:spPr/>
        <p:txBody>
          <a:bodyPr/>
          <a:lstStyle/>
          <a:p>
            <a:fld id="{CCED7004-81F4-423C-8585-1436946097B2}" type="slidenum">
              <a:rPr lang="en-US" smtClean="0"/>
              <a:t>‹#›</a:t>
            </a:fld>
            <a:endParaRPr lang="en-US"/>
          </a:p>
        </p:txBody>
      </p:sp>
    </p:spTree>
    <p:extLst>
      <p:ext uri="{BB962C8B-B14F-4D97-AF65-F5344CB8AC3E}">
        <p14:creationId xmlns:p14="http://schemas.microsoft.com/office/powerpoint/2010/main" val="1681579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0C767-4499-40B3-A087-D38307878F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4A26E6-0B13-4E4E-A7D8-6E8F9F3ED059}"/>
              </a:ext>
            </a:extLst>
          </p:cNvPr>
          <p:cNvSpPr>
            <a:spLocks noGrp="1"/>
          </p:cNvSpPr>
          <p:nvPr>
            <p:ph type="dt" sz="half" idx="10"/>
          </p:nvPr>
        </p:nvSpPr>
        <p:spPr>
          <a:xfrm>
            <a:off x="838200" y="6356350"/>
            <a:ext cx="2743200" cy="365125"/>
          </a:xfrm>
          <a:prstGeom prst="rect">
            <a:avLst/>
          </a:prstGeom>
        </p:spPr>
        <p:txBody>
          <a:bodyPr/>
          <a:lstStyle/>
          <a:p>
            <a:fld id="{99555D1D-A505-4A07-BE90-0BED3A01A6FA}" type="datetime1">
              <a:rPr lang="en-US" smtClean="0"/>
              <a:t>11/25/19</a:t>
            </a:fld>
            <a:endParaRPr lang="en-US"/>
          </a:p>
        </p:txBody>
      </p:sp>
      <p:sp>
        <p:nvSpPr>
          <p:cNvPr id="4" name="Footer Placeholder 3">
            <a:extLst>
              <a:ext uri="{FF2B5EF4-FFF2-40B4-BE49-F238E27FC236}">
                <a16:creationId xmlns:a16="http://schemas.microsoft.com/office/drawing/2014/main" id="{CD43EEFD-C629-499D-985A-8DA22B3E5BB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73CB6CE-B025-45D9-B11E-6A06644EF631}"/>
              </a:ext>
            </a:extLst>
          </p:cNvPr>
          <p:cNvSpPr>
            <a:spLocks noGrp="1"/>
          </p:cNvSpPr>
          <p:nvPr>
            <p:ph type="sldNum" sz="quarter" idx="12"/>
          </p:nvPr>
        </p:nvSpPr>
        <p:spPr/>
        <p:txBody>
          <a:bodyPr/>
          <a:lstStyle/>
          <a:p>
            <a:fld id="{CCED7004-81F4-423C-8585-1436946097B2}" type="slidenum">
              <a:rPr lang="en-US" smtClean="0"/>
              <a:t>‹#›</a:t>
            </a:fld>
            <a:endParaRPr lang="en-US"/>
          </a:p>
        </p:txBody>
      </p:sp>
    </p:spTree>
    <p:extLst>
      <p:ext uri="{BB962C8B-B14F-4D97-AF65-F5344CB8AC3E}">
        <p14:creationId xmlns:p14="http://schemas.microsoft.com/office/powerpoint/2010/main" val="2492124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5F06DD-25AE-4AD5-9963-5F8F6616DC1B}"/>
              </a:ext>
            </a:extLst>
          </p:cNvPr>
          <p:cNvSpPr>
            <a:spLocks noGrp="1"/>
          </p:cNvSpPr>
          <p:nvPr>
            <p:ph type="dt" sz="half" idx="10"/>
          </p:nvPr>
        </p:nvSpPr>
        <p:spPr>
          <a:xfrm>
            <a:off x="838200" y="6356350"/>
            <a:ext cx="2743200" cy="365125"/>
          </a:xfrm>
          <a:prstGeom prst="rect">
            <a:avLst/>
          </a:prstGeom>
        </p:spPr>
        <p:txBody>
          <a:bodyPr/>
          <a:lstStyle/>
          <a:p>
            <a:fld id="{A5EF2D9D-BC5E-42C1-BB57-B0D1D7F07011}" type="datetime1">
              <a:rPr lang="en-US" smtClean="0"/>
              <a:t>11/25/19</a:t>
            </a:fld>
            <a:endParaRPr lang="en-US"/>
          </a:p>
        </p:txBody>
      </p:sp>
      <p:sp>
        <p:nvSpPr>
          <p:cNvPr id="3" name="Footer Placeholder 2">
            <a:extLst>
              <a:ext uri="{FF2B5EF4-FFF2-40B4-BE49-F238E27FC236}">
                <a16:creationId xmlns:a16="http://schemas.microsoft.com/office/drawing/2014/main" id="{99805334-FD0D-4DEC-A428-D4845E885D6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11FF076-5014-45C9-B48B-BF73F0160EB8}"/>
              </a:ext>
            </a:extLst>
          </p:cNvPr>
          <p:cNvSpPr>
            <a:spLocks noGrp="1"/>
          </p:cNvSpPr>
          <p:nvPr>
            <p:ph type="sldNum" sz="quarter" idx="12"/>
          </p:nvPr>
        </p:nvSpPr>
        <p:spPr/>
        <p:txBody>
          <a:bodyPr/>
          <a:lstStyle/>
          <a:p>
            <a:fld id="{CCED7004-81F4-423C-8585-1436946097B2}" type="slidenum">
              <a:rPr lang="en-US" smtClean="0"/>
              <a:t>‹#›</a:t>
            </a:fld>
            <a:endParaRPr lang="en-US"/>
          </a:p>
        </p:txBody>
      </p:sp>
    </p:spTree>
    <p:extLst>
      <p:ext uri="{BB962C8B-B14F-4D97-AF65-F5344CB8AC3E}">
        <p14:creationId xmlns:p14="http://schemas.microsoft.com/office/powerpoint/2010/main" val="1621780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18D6B-75ED-4F35-8CD4-7A985B5C80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7FA6E2-E6CA-4E55-A368-16C4429159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4DA6CF-6BC1-4133-BE99-275F542AE6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4B3EE9-4B9C-4C74-9C1E-20145ED395B1}"/>
              </a:ext>
            </a:extLst>
          </p:cNvPr>
          <p:cNvSpPr>
            <a:spLocks noGrp="1"/>
          </p:cNvSpPr>
          <p:nvPr>
            <p:ph type="dt" sz="half" idx="10"/>
          </p:nvPr>
        </p:nvSpPr>
        <p:spPr>
          <a:xfrm>
            <a:off x="838200" y="6356350"/>
            <a:ext cx="2743200" cy="365125"/>
          </a:xfrm>
          <a:prstGeom prst="rect">
            <a:avLst/>
          </a:prstGeom>
        </p:spPr>
        <p:txBody>
          <a:bodyPr/>
          <a:lstStyle/>
          <a:p>
            <a:fld id="{4BD587E7-BF14-48B6-A3A4-47E4530BBE2A}" type="datetime1">
              <a:rPr lang="en-US" smtClean="0"/>
              <a:t>11/25/19</a:t>
            </a:fld>
            <a:endParaRPr lang="en-US"/>
          </a:p>
        </p:txBody>
      </p:sp>
      <p:sp>
        <p:nvSpPr>
          <p:cNvPr id="6" name="Footer Placeholder 5">
            <a:extLst>
              <a:ext uri="{FF2B5EF4-FFF2-40B4-BE49-F238E27FC236}">
                <a16:creationId xmlns:a16="http://schemas.microsoft.com/office/drawing/2014/main" id="{EED1610B-4732-4F4A-BDFA-C96A1B6E47D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B36639F-7901-4F10-8DD9-F475D259F221}"/>
              </a:ext>
            </a:extLst>
          </p:cNvPr>
          <p:cNvSpPr>
            <a:spLocks noGrp="1"/>
          </p:cNvSpPr>
          <p:nvPr>
            <p:ph type="sldNum" sz="quarter" idx="12"/>
          </p:nvPr>
        </p:nvSpPr>
        <p:spPr/>
        <p:txBody>
          <a:bodyPr/>
          <a:lstStyle/>
          <a:p>
            <a:fld id="{CCED7004-81F4-423C-8585-1436946097B2}" type="slidenum">
              <a:rPr lang="en-US" smtClean="0"/>
              <a:t>‹#›</a:t>
            </a:fld>
            <a:endParaRPr lang="en-US"/>
          </a:p>
        </p:txBody>
      </p:sp>
    </p:spTree>
    <p:extLst>
      <p:ext uri="{BB962C8B-B14F-4D97-AF65-F5344CB8AC3E}">
        <p14:creationId xmlns:p14="http://schemas.microsoft.com/office/powerpoint/2010/main" val="1162631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C7EA1-47F6-4457-B08F-723ED3E9E7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8F10F4-937A-4BBF-9857-B29CC2560C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987C7C-4BC6-4BD8-A295-B5F80CDA23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F13BFE-D94B-4A55-9D43-7372C04BA8BE}"/>
              </a:ext>
            </a:extLst>
          </p:cNvPr>
          <p:cNvSpPr>
            <a:spLocks noGrp="1"/>
          </p:cNvSpPr>
          <p:nvPr>
            <p:ph type="dt" sz="half" idx="10"/>
          </p:nvPr>
        </p:nvSpPr>
        <p:spPr>
          <a:xfrm>
            <a:off x="838200" y="6356350"/>
            <a:ext cx="2743200" cy="365125"/>
          </a:xfrm>
          <a:prstGeom prst="rect">
            <a:avLst/>
          </a:prstGeom>
        </p:spPr>
        <p:txBody>
          <a:bodyPr/>
          <a:lstStyle/>
          <a:p>
            <a:fld id="{BC31BBBA-9A0F-40B6-92C9-F64E7CFBCA97}" type="datetime1">
              <a:rPr lang="en-US" smtClean="0"/>
              <a:t>11/25/19</a:t>
            </a:fld>
            <a:endParaRPr lang="en-US"/>
          </a:p>
        </p:txBody>
      </p:sp>
      <p:sp>
        <p:nvSpPr>
          <p:cNvPr id="6" name="Footer Placeholder 5">
            <a:extLst>
              <a:ext uri="{FF2B5EF4-FFF2-40B4-BE49-F238E27FC236}">
                <a16:creationId xmlns:a16="http://schemas.microsoft.com/office/drawing/2014/main" id="{629F8153-A4A9-4A94-BE2C-D360592CF9F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855336C-D0C7-4D16-B39B-86708A95FA76}"/>
              </a:ext>
            </a:extLst>
          </p:cNvPr>
          <p:cNvSpPr>
            <a:spLocks noGrp="1"/>
          </p:cNvSpPr>
          <p:nvPr>
            <p:ph type="sldNum" sz="quarter" idx="12"/>
          </p:nvPr>
        </p:nvSpPr>
        <p:spPr/>
        <p:txBody>
          <a:bodyPr/>
          <a:lstStyle/>
          <a:p>
            <a:fld id="{CCED7004-81F4-423C-8585-1436946097B2}" type="slidenum">
              <a:rPr lang="en-US" smtClean="0"/>
              <a:t>‹#›</a:t>
            </a:fld>
            <a:endParaRPr lang="en-US"/>
          </a:p>
        </p:txBody>
      </p:sp>
    </p:spTree>
    <p:extLst>
      <p:ext uri="{BB962C8B-B14F-4D97-AF65-F5344CB8AC3E}">
        <p14:creationId xmlns:p14="http://schemas.microsoft.com/office/powerpoint/2010/main" val="3755041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58C02B-504B-43B8-B1AF-7F660332B3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2DD5E5-E84E-42CC-864D-3842D82303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8E78A92-F9DC-4C34-A515-E001F6B4B5B0}"/>
              </a:ext>
            </a:extLst>
          </p:cNvPr>
          <p:cNvSpPr>
            <a:spLocks noGrp="1"/>
          </p:cNvSpPr>
          <p:nvPr>
            <p:ph type="sldNum" sz="quarter" idx="4"/>
          </p:nvPr>
        </p:nvSpPr>
        <p:spPr>
          <a:xfrm>
            <a:off x="11309606" y="6310312"/>
            <a:ext cx="801029" cy="365125"/>
          </a:xfrm>
          <a:prstGeom prst="rect">
            <a:avLst/>
          </a:prstGeom>
          <a:ln w="34925" cmpd="thickThin">
            <a:solidFill>
              <a:srgbClr val="89B6D7">
                <a:alpha val="97000"/>
              </a:srgbClr>
            </a:solidFill>
          </a:ln>
        </p:spPr>
        <p:txBody>
          <a:bodyPr vert="horz" lIns="91440" tIns="45720" rIns="91440" bIns="45720" rtlCol="0" anchor="ctr"/>
          <a:lstStyle>
            <a:lvl1pPr algn="ctr">
              <a:defRPr sz="1200" b="1">
                <a:solidFill>
                  <a:schemeClr val="accent1"/>
                </a:solidFill>
                <a:latin typeface="Bookman Old Style" panose="02050604050505020204" pitchFamily="18" charset="0"/>
              </a:defRPr>
            </a:lvl1pPr>
          </a:lstStyle>
          <a:p>
            <a:r>
              <a:rPr lang="en-US" dirty="0"/>
              <a:t>1</a:t>
            </a:r>
          </a:p>
        </p:txBody>
      </p:sp>
      <p:pic>
        <p:nvPicPr>
          <p:cNvPr id="1026" name="Picture 2" descr="Image result for harry potter goblet of fire">
            <a:extLst>
              <a:ext uri="{FF2B5EF4-FFF2-40B4-BE49-F238E27FC236}">
                <a16:creationId xmlns:a16="http://schemas.microsoft.com/office/drawing/2014/main" id="{74A4EEA0-0328-4827-99A9-A0EB0FDD0759}"/>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l="9627" t="20523" r="5392" b="11236"/>
          <a:stretch/>
        </p:blipFill>
        <p:spPr bwMode="auto">
          <a:xfrm>
            <a:off x="81365" y="5569221"/>
            <a:ext cx="1513669" cy="121548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0E312D6-745E-42DA-A6B0-56914A2ECB47}"/>
              </a:ext>
            </a:extLst>
          </p:cNvPr>
          <p:cNvCxnSpPr>
            <a:cxnSpLocks/>
            <a:endCxn id="6" idx="1"/>
          </p:cNvCxnSpPr>
          <p:nvPr userDrawn="1"/>
        </p:nvCxnSpPr>
        <p:spPr>
          <a:xfrm flipV="1">
            <a:off x="1639229" y="6492875"/>
            <a:ext cx="9670377" cy="42864"/>
          </a:xfrm>
          <a:prstGeom prst="line">
            <a:avLst/>
          </a:prstGeom>
          <a:ln w="47625" cmpd="thinThick">
            <a:solidFill>
              <a:srgbClr val="89B6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447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harrypotter.fandom.com/wiki/Goblet_of_Fire"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www.metacritic.com/movie/harry-potter-and-the-goblet-of-fire/critic-reviews" TargetMode="Externa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stephenfollows.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theatlantic.com/"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F0AFCF-2E5F-43EF-B2D9-1767685C26ED}"/>
              </a:ext>
            </a:extLst>
          </p:cNvPr>
          <p:cNvSpPr>
            <a:spLocks noGrp="1"/>
          </p:cNvSpPr>
          <p:nvPr>
            <p:ph type="ctrTitle"/>
          </p:nvPr>
        </p:nvSpPr>
        <p:spPr/>
        <p:txBody>
          <a:bodyPr>
            <a:normAutofit fontScale="90000"/>
          </a:bodyPr>
          <a:lstStyle/>
          <a:p>
            <a:r>
              <a:rPr lang="en-US" dirty="0"/>
              <a:t>Movie Script Analysis</a:t>
            </a:r>
            <a:br>
              <a:rPr lang="en-US" dirty="0"/>
            </a:br>
            <a:r>
              <a:rPr lang="en-US" sz="5300" b="1" i="1" dirty="0">
                <a:solidFill>
                  <a:schemeClr val="accent6">
                    <a:lumMod val="75000"/>
                  </a:schemeClr>
                </a:solidFill>
              </a:rPr>
              <a:t>Harry Potter and the Goblet of Fire</a:t>
            </a:r>
            <a:br>
              <a:rPr lang="en-US" b="1" i="1" dirty="0">
                <a:solidFill>
                  <a:schemeClr val="accent6">
                    <a:lumMod val="75000"/>
                  </a:schemeClr>
                </a:solidFill>
              </a:rPr>
            </a:br>
            <a:r>
              <a:rPr lang="en-US" sz="2800" dirty="0"/>
              <a:t>Utilizing Natural Language and Other Text Analysis Processing</a:t>
            </a:r>
            <a:endParaRPr lang="en-US" dirty="0"/>
          </a:p>
        </p:txBody>
      </p:sp>
      <p:sp>
        <p:nvSpPr>
          <p:cNvPr id="5" name="Subtitle 4">
            <a:extLst>
              <a:ext uri="{FF2B5EF4-FFF2-40B4-BE49-F238E27FC236}">
                <a16:creationId xmlns:a16="http://schemas.microsoft.com/office/drawing/2014/main" id="{A349D685-57E8-45AA-B66E-A6C17406F0DB}"/>
              </a:ext>
            </a:extLst>
          </p:cNvPr>
          <p:cNvSpPr>
            <a:spLocks noGrp="1"/>
          </p:cNvSpPr>
          <p:nvPr>
            <p:ph type="subTitle" idx="1"/>
          </p:nvPr>
        </p:nvSpPr>
        <p:spPr/>
        <p:txBody>
          <a:bodyPr>
            <a:normAutofit/>
          </a:bodyPr>
          <a:lstStyle/>
          <a:p>
            <a:endParaRPr lang="en-US" sz="2000" dirty="0"/>
          </a:p>
          <a:p>
            <a:r>
              <a:rPr lang="en-US" sz="2000" dirty="0"/>
              <a:t>LeBow College of Business at Drexel University, MIS 612</a:t>
            </a:r>
          </a:p>
          <a:p>
            <a:r>
              <a:rPr lang="en-US" sz="2000" dirty="0"/>
              <a:t>November 25, 2019</a:t>
            </a:r>
          </a:p>
          <a:p>
            <a:r>
              <a:rPr lang="en-US" sz="2000" dirty="0"/>
              <a:t>Group 4.1: Ravi Bhagwat, Hao Deng, Russell Destremps and Sahibzada </a:t>
            </a:r>
            <a:r>
              <a:rPr lang="en-US" sz="2000" dirty="0" err="1"/>
              <a:t>Aasim</a:t>
            </a:r>
            <a:r>
              <a:rPr lang="en-US" sz="2000" dirty="0"/>
              <a:t> </a:t>
            </a:r>
            <a:r>
              <a:rPr lang="en-US" sz="2000" dirty="0" err="1"/>
              <a:t>Imtiyaz</a:t>
            </a:r>
            <a:endParaRPr lang="en-US" sz="2000" dirty="0"/>
          </a:p>
          <a:p>
            <a:endParaRPr lang="en-US" dirty="0"/>
          </a:p>
          <a:p>
            <a:endParaRPr lang="en-US" dirty="0"/>
          </a:p>
        </p:txBody>
      </p:sp>
      <p:sp>
        <p:nvSpPr>
          <p:cNvPr id="6" name="Slide Number Placeholder 5">
            <a:extLst>
              <a:ext uri="{FF2B5EF4-FFF2-40B4-BE49-F238E27FC236}">
                <a16:creationId xmlns:a16="http://schemas.microsoft.com/office/drawing/2014/main" id="{9E1B6608-13F6-42AD-BDE8-DCBEC28B9A19}"/>
              </a:ext>
            </a:extLst>
          </p:cNvPr>
          <p:cNvSpPr>
            <a:spLocks noGrp="1"/>
          </p:cNvSpPr>
          <p:nvPr>
            <p:ph type="sldNum" sz="quarter" idx="12"/>
          </p:nvPr>
        </p:nvSpPr>
        <p:spPr/>
        <p:txBody>
          <a:bodyPr/>
          <a:lstStyle/>
          <a:p>
            <a:fld id="{CCED7004-81F4-423C-8585-1436946097B2}" type="slidenum">
              <a:rPr lang="en-US" smtClean="0"/>
              <a:pPr/>
              <a:t>1</a:t>
            </a:fld>
            <a:endParaRPr lang="en-US" dirty="0"/>
          </a:p>
        </p:txBody>
      </p:sp>
    </p:spTree>
    <p:extLst>
      <p:ext uri="{BB962C8B-B14F-4D97-AF65-F5344CB8AC3E}">
        <p14:creationId xmlns:p14="http://schemas.microsoft.com/office/powerpoint/2010/main" val="2301689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food&#10;&#10;Description automatically generated">
            <a:extLst>
              <a:ext uri="{FF2B5EF4-FFF2-40B4-BE49-F238E27FC236}">
                <a16:creationId xmlns:a16="http://schemas.microsoft.com/office/drawing/2014/main" id="{BC25B74E-E4A7-40FF-8A66-465111E9C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849" y="3499187"/>
            <a:ext cx="3608575" cy="2760560"/>
          </a:xfrm>
          <a:prstGeom prst="rect">
            <a:avLst/>
          </a:prstGeom>
        </p:spPr>
      </p:pic>
      <p:pic>
        <p:nvPicPr>
          <p:cNvPr id="7" name="Picture 6" descr="A picture containing implement&#10;&#10;Description automatically generated">
            <a:extLst>
              <a:ext uri="{FF2B5EF4-FFF2-40B4-BE49-F238E27FC236}">
                <a16:creationId xmlns:a16="http://schemas.microsoft.com/office/drawing/2014/main" id="{63DAE5EB-4041-4254-AC99-E73349D8E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732" y="1247394"/>
            <a:ext cx="5763308" cy="4408932"/>
          </a:xfrm>
          <a:prstGeom prst="rect">
            <a:avLst/>
          </a:prstGeom>
        </p:spPr>
      </p:pic>
      <p:sp>
        <p:nvSpPr>
          <p:cNvPr id="23" name="Rectangle 13">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5827626-D65F-422B-BFA9-D2C287B9AF69}"/>
              </a:ext>
            </a:extLst>
          </p:cNvPr>
          <p:cNvSpPr>
            <a:spLocks noGrp="1"/>
          </p:cNvSpPr>
          <p:nvPr>
            <p:ph type="sldNum" sz="quarter" idx="12"/>
          </p:nvPr>
        </p:nvSpPr>
        <p:spPr>
          <a:xfrm>
            <a:off x="11309531" y="6321987"/>
            <a:ext cx="797559" cy="365125"/>
          </a:xfrm>
        </p:spPr>
        <p:txBody>
          <a:bodyPr vert="horz" lIns="91440" tIns="45720" rIns="91440" bIns="45720" rtlCol="0" anchor="ctr">
            <a:normAutofit/>
          </a:bodyPr>
          <a:lstStyle/>
          <a:p>
            <a:pPr>
              <a:spcAft>
                <a:spcPts val="600"/>
              </a:spcAft>
            </a:pPr>
            <a:fld id="{CCED7004-81F4-423C-8585-1436946097B2}" type="slidenum">
              <a:rPr lang="en-US"/>
              <a:pPr>
                <a:spcAft>
                  <a:spcPts val="600"/>
                </a:spcAft>
              </a:pPr>
              <a:t>10</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BD5E7819-8290-4AE1-AAF7-3BC3792F09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6050280" cy="3358813"/>
          </a:xfrm>
          <a:prstGeom prst="rect">
            <a:avLst/>
          </a:prstGeom>
        </p:spPr>
      </p:pic>
    </p:spTree>
    <p:extLst>
      <p:ext uri="{BB962C8B-B14F-4D97-AF65-F5344CB8AC3E}">
        <p14:creationId xmlns:p14="http://schemas.microsoft.com/office/powerpoint/2010/main" val="246455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827626-D65F-422B-BFA9-D2C287B9AF69}"/>
              </a:ext>
            </a:extLst>
          </p:cNvPr>
          <p:cNvSpPr>
            <a:spLocks noGrp="1"/>
          </p:cNvSpPr>
          <p:nvPr>
            <p:ph type="sldNum" sz="quarter" idx="12"/>
          </p:nvPr>
        </p:nvSpPr>
        <p:spPr/>
        <p:txBody>
          <a:bodyPr/>
          <a:lstStyle/>
          <a:p>
            <a:fld id="{CCED7004-81F4-423C-8585-1436946097B2}" type="slidenum">
              <a:rPr lang="en-US" smtClean="0"/>
              <a:pPr/>
              <a:t>11</a:t>
            </a:fld>
            <a:endParaRPr lang="en-US" dirty="0"/>
          </a:p>
        </p:txBody>
      </p:sp>
      <p:pic>
        <p:nvPicPr>
          <p:cNvPr id="3" name="Picture 2">
            <a:extLst>
              <a:ext uri="{FF2B5EF4-FFF2-40B4-BE49-F238E27FC236}">
                <a16:creationId xmlns:a16="http://schemas.microsoft.com/office/drawing/2014/main" id="{4FAB4EC2-AB88-455E-90FC-5F3470EC6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232" y="616062"/>
            <a:ext cx="8474174" cy="5163760"/>
          </a:xfrm>
          <a:prstGeom prst="rect">
            <a:avLst/>
          </a:prstGeom>
          <a:ln w="53975" cmpd="sng">
            <a:solidFill>
              <a:schemeClr val="accent1"/>
            </a:solidFill>
          </a:ln>
        </p:spPr>
      </p:pic>
    </p:spTree>
    <p:extLst>
      <p:ext uri="{BB962C8B-B14F-4D97-AF65-F5344CB8AC3E}">
        <p14:creationId xmlns:p14="http://schemas.microsoft.com/office/powerpoint/2010/main" val="183336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827626-D65F-422B-BFA9-D2C287B9AF69}"/>
              </a:ext>
            </a:extLst>
          </p:cNvPr>
          <p:cNvSpPr>
            <a:spLocks noGrp="1"/>
          </p:cNvSpPr>
          <p:nvPr>
            <p:ph type="sldNum" sz="quarter" idx="12"/>
          </p:nvPr>
        </p:nvSpPr>
        <p:spPr/>
        <p:txBody>
          <a:bodyPr/>
          <a:lstStyle/>
          <a:p>
            <a:fld id="{CCED7004-81F4-423C-8585-1436946097B2}" type="slidenum">
              <a:rPr lang="en-US" smtClean="0"/>
              <a:pPr/>
              <a:t>12</a:t>
            </a:fld>
            <a:endParaRPr lang="en-US" dirty="0"/>
          </a:p>
        </p:txBody>
      </p:sp>
      <p:cxnSp>
        <p:nvCxnSpPr>
          <p:cNvPr id="5" name="Straight Arrow Connector 4">
            <a:extLst>
              <a:ext uri="{FF2B5EF4-FFF2-40B4-BE49-F238E27FC236}">
                <a16:creationId xmlns:a16="http://schemas.microsoft.com/office/drawing/2014/main" id="{F7327020-8729-4C62-B7F4-0FBB59A3E32F}"/>
              </a:ext>
            </a:extLst>
          </p:cNvPr>
          <p:cNvCxnSpPr>
            <a:cxnSpLocks/>
            <a:stCxn id="2" idx="5"/>
          </p:cNvCxnSpPr>
          <p:nvPr/>
        </p:nvCxnSpPr>
        <p:spPr>
          <a:xfrm>
            <a:off x="1127596" y="1393732"/>
            <a:ext cx="2333953" cy="1479008"/>
          </a:xfrm>
          <a:prstGeom prst="straightConnector1">
            <a:avLst/>
          </a:prstGeom>
          <a:ln w="38100">
            <a:solidFill>
              <a:srgbClr val="89B6D7"/>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327621-3E4D-4AAD-A223-19B61FDFDEFE}"/>
              </a:ext>
            </a:extLst>
          </p:cNvPr>
          <p:cNvCxnSpPr>
            <a:cxnSpLocks/>
            <a:stCxn id="2" idx="7"/>
          </p:cNvCxnSpPr>
          <p:nvPr/>
        </p:nvCxnSpPr>
        <p:spPr>
          <a:xfrm>
            <a:off x="1127596" y="1212249"/>
            <a:ext cx="6591464" cy="432583"/>
          </a:xfrm>
          <a:prstGeom prst="straightConnector1">
            <a:avLst/>
          </a:prstGeom>
          <a:ln w="38100">
            <a:solidFill>
              <a:srgbClr val="89B6D7"/>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060C251-F2D6-4AA7-8CD3-9967CBB4D0DB}"/>
              </a:ext>
            </a:extLst>
          </p:cNvPr>
          <p:cNvCxnSpPr>
            <a:cxnSpLocks/>
            <a:stCxn id="2" idx="6"/>
          </p:cNvCxnSpPr>
          <p:nvPr/>
        </p:nvCxnSpPr>
        <p:spPr>
          <a:xfrm>
            <a:off x="1174601" y="1302991"/>
            <a:ext cx="5161306" cy="1994748"/>
          </a:xfrm>
          <a:prstGeom prst="straightConnector1">
            <a:avLst/>
          </a:prstGeom>
          <a:ln w="38100">
            <a:solidFill>
              <a:srgbClr val="89B6D7"/>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picture containing cabinet&#10;&#10;Description automatically generated">
            <a:extLst>
              <a:ext uri="{FF2B5EF4-FFF2-40B4-BE49-F238E27FC236}">
                <a16:creationId xmlns:a16="http://schemas.microsoft.com/office/drawing/2014/main" id="{8F4C099F-C796-429B-967A-6BA02364D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298" y="114494"/>
            <a:ext cx="3998539" cy="30591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A close up of a flower&#10;&#10;Description automatically generated">
            <a:extLst>
              <a:ext uri="{FF2B5EF4-FFF2-40B4-BE49-F238E27FC236}">
                <a16:creationId xmlns:a16="http://schemas.microsoft.com/office/drawing/2014/main" id="{07531497-77CF-4892-B5F5-6A47E6FDED79}"/>
              </a:ext>
            </a:extLst>
          </p:cNvPr>
          <p:cNvPicPr>
            <a:picLocks noChangeAspect="1"/>
          </p:cNvPicPr>
          <p:nvPr/>
        </p:nvPicPr>
        <p:blipFill rotWithShape="1">
          <a:blip r:embed="rId4">
            <a:extLst>
              <a:ext uri="{28A0092B-C50C-407E-A947-70E740481C1C}">
                <a14:useLocalDpi xmlns:a14="http://schemas.microsoft.com/office/drawing/2010/main" val="0"/>
              </a:ext>
            </a:extLst>
          </a:blip>
          <a:srcRect l="20012" t="10061" r="19973" b="13500"/>
          <a:stretch/>
        </p:blipFill>
        <p:spPr>
          <a:xfrm>
            <a:off x="1784327" y="3000782"/>
            <a:ext cx="3464574" cy="33095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25" descr="A screenshot of a cell phone&#10;&#10;Description automatically generated">
            <a:extLst>
              <a:ext uri="{FF2B5EF4-FFF2-40B4-BE49-F238E27FC236}">
                <a16:creationId xmlns:a16="http://schemas.microsoft.com/office/drawing/2014/main" id="{D1BA3AB0-DF6B-43CD-BBE5-A92D9E8212F9}"/>
              </a:ext>
            </a:extLst>
          </p:cNvPr>
          <p:cNvPicPr>
            <a:picLocks noChangeAspect="1"/>
          </p:cNvPicPr>
          <p:nvPr/>
        </p:nvPicPr>
        <p:blipFill rotWithShape="1">
          <a:blip r:embed="rId5">
            <a:extLst>
              <a:ext uri="{28A0092B-C50C-407E-A947-70E740481C1C}">
                <a14:useLocalDpi xmlns:a14="http://schemas.microsoft.com/office/drawing/2010/main" val="0"/>
              </a:ext>
            </a:extLst>
          </a:blip>
          <a:srcRect l="19335" t="13774" r="22520" b="17630"/>
          <a:stretch/>
        </p:blipFill>
        <p:spPr>
          <a:xfrm>
            <a:off x="6409310" y="3429000"/>
            <a:ext cx="3148405" cy="28417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853977AD-7908-4892-8E9B-90B0959CD0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163" y="211598"/>
            <a:ext cx="2450660" cy="1493316"/>
          </a:xfrm>
          <a:prstGeom prst="rect">
            <a:avLst/>
          </a:prstGeom>
          <a:ln w="53975" cmpd="sng">
            <a:solidFill>
              <a:schemeClr val="accent1"/>
            </a:solidFill>
          </a:ln>
        </p:spPr>
      </p:pic>
      <p:sp>
        <p:nvSpPr>
          <p:cNvPr id="2" name="Oval 1">
            <a:extLst>
              <a:ext uri="{FF2B5EF4-FFF2-40B4-BE49-F238E27FC236}">
                <a16:creationId xmlns:a16="http://schemas.microsoft.com/office/drawing/2014/main" id="{4B329664-E9F6-40C5-A1C8-CD8DE38F46AD}"/>
              </a:ext>
            </a:extLst>
          </p:cNvPr>
          <p:cNvSpPr/>
          <p:nvPr/>
        </p:nvSpPr>
        <p:spPr>
          <a:xfrm>
            <a:off x="853632" y="1174662"/>
            <a:ext cx="320969" cy="256657"/>
          </a:xfrm>
          <a:prstGeom prst="ellipse">
            <a:avLst/>
          </a:prstGeom>
          <a:solidFill>
            <a:srgbClr val="FFFF0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036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remove" nodeType="clickEffect">
                                  <p:stCondLst>
                                    <p:cond delay="0"/>
                                  </p:stCondLst>
                                  <p:childTnLst>
                                    <p:animScale>
                                      <p:cBhvr>
                                        <p:cTn id="6" dur="2000" fill="hold"/>
                                        <p:tgtEl>
                                          <p:spTgt spid="1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827626-D65F-422B-BFA9-D2C287B9AF69}"/>
              </a:ext>
            </a:extLst>
          </p:cNvPr>
          <p:cNvSpPr>
            <a:spLocks noGrp="1"/>
          </p:cNvSpPr>
          <p:nvPr>
            <p:ph type="sldNum" sz="quarter" idx="12"/>
          </p:nvPr>
        </p:nvSpPr>
        <p:spPr/>
        <p:txBody>
          <a:bodyPr/>
          <a:lstStyle/>
          <a:p>
            <a:fld id="{CCED7004-81F4-423C-8585-1436946097B2}" type="slidenum">
              <a:rPr lang="en-US" smtClean="0"/>
              <a:pPr/>
              <a:t>13</a:t>
            </a:fld>
            <a:endParaRPr lang="en-US" dirty="0"/>
          </a:p>
        </p:txBody>
      </p:sp>
      <p:pic>
        <p:nvPicPr>
          <p:cNvPr id="12" name="Picture 11" descr="A screenshot of a cell phone&#10;&#10;Description automatically generated">
            <a:extLst>
              <a:ext uri="{FF2B5EF4-FFF2-40B4-BE49-F238E27FC236}">
                <a16:creationId xmlns:a16="http://schemas.microsoft.com/office/drawing/2014/main" id="{A2512BB2-01F5-4B5E-B18E-E17AF4C75214}"/>
              </a:ext>
            </a:extLst>
          </p:cNvPr>
          <p:cNvPicPr>
            <a:picLocks noChangeAspect="1"/>
          </p:cNvPicPr>
          <p:nvPr/>
        </p:nvPicPr>
        <p:blipFill rotWithShape="1">
          <a:blip r:embed="rId2">
            <a:extLst>
              <a:ext uri="{28A0092B-C50C-407E-A947-70E740481C1C}">
                <a14:useLocalDpi xmlns:a14="http://schemas.microsoft.com/office/drawing/2010/main" val="0"/>
              </a:ext>
            </a:extLst>
          </a:blip>
          <a:srcRect l="14553" t="6081" r="15759" b="6554"/>
          <a:stretch/>
        </p:blipFill>
        <p:spPr>
          <a:xfrm>
            <a:off x="4387004" y="1905000"/>
            <a:ext cx="3605213" cy="304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25" descr="A picture containing drawing&#10;&#10;Description automatically generated">
            <a:extLst>
              <a:ext uri="{FF2B5EF4-FFF2-40B4-BE49-F238E27FC236}">
                <a16:creationId xmlns:a16="http://schemas.microsoft.com/office/drawing/2014/main" id="{6986D5FF-48D6-426F-9F38-27B06D09CA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783" y="2051524"/>
            <a:ext cx="3792434" cy="290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Picture 32" descr="A close up of a map&#10;&#10;Description automatically generated">
            <a:extLst>
              <a:ext uri="{FF2B5EF4-FFF2-40B4-BE49-F238E27FC236}">
                <a16:creationId xmlns:a16="http://schemas.microsoft.com/office/drawing/2014/main" id="{2C871DDB-26F5-4572-8BC7-1F822857C4D9}"/>
              </a:ext>
            </a:extLst>
          </p:cNvPr>
          <p:cNvPicPr>
            <a:picLocks noChangeAspect="1"/>
          </p:cNvPicPr>
          <p:nvPr/>
        </p:nvPicPr>
        <p:blipFill rotWithShape="1">
          <a:blip r:embed="rId4">
            <a:extLst>
              <a:ext uri="{28A0092B-C50C-407E-A947-70E740481C1C}">
                <a14:useLocalDpi xmlns:a14="http://schemas.microsoft.com/office/drawing/2010/main" val="0"/>
              </a:ext>
            </a:extLst>
          </a:blip>
          <a:srcRect l="7112" t="8508" r="3057" b="10095"/>
          <a:stretch/>
        </p:blipFill>
        <p:spPr>
          <a:xfrm>
            <a:off x="4392717" y="1615801"/>
            <a:ext cx="3406566" cy="29871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A screen shot of a computer&#10;&#10;Description automatically generated">
            <a:extLst>
              <a:ext uri="{FF2B5EF4-FFF2-40B4-BE49-F238E27FC236}">
                <a16:creationId xmlns:a16="http://schemas.microsoft.com/office/drawing/2014/main" id="{946DAA8A-A4FD-3445-A3D2-C1A3D77F31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9750" y="480477"/>
            <a:ext cx="8572500" cy="5257800"/>
          </a:xfrm>
          <a:prstGeom prst="rect">
            <a:avLst/>
          </a:prstGeom>
        </p:spPr>
      </p:pic>
    </p:spTree>
    <p:extLst>
      <p:ext uri="{BB962C8B-B14F-4D97-AF65-F5344CB8AC3E}">
        <p14:creationId xmlns:p14="http://schemas.microsoft.com/office/powerpoint/2010/main" val="326392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linds(horizontal)">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2000" fill="hold"/>
                                        <p:tgtEl>
                                          <p:spTgt spid="33"/>
                                        </p:tgtEl>
                                      </p:cBhvr>
                                      <p:by x="150000" y="150000"/>
                                    </p:animScale>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mph" presetSubtype="0" fill="hold" nodeType="clickEffect">
                                  <p:stCondLst>
                                    <p:cond delay="0"/>
                                  </p:stCondLst>
                                  <p:childTnLst>
                                    <p:animScale>
                                      <p:cBhvr>
                                        <p:cTn id="25" dur="2000" fill="hold"/>
                                        <p:tgtEl>
                                          <p:spTgt spid="12"/>
                                        </p:tgtEl>
                                      </p:cBhvr>
                                      <p:by x="200000" y="200000"/>
                                    </p:animScale>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linds(horizontal)">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mph" presetSubtype="0" fill="hold" nodeType="clickEffect">
                                  <p:stCondLst>
                                    <p:cond delay="0"/>
                                  </p:stCondLst>
                                  <p:childTnLst>
                                    <p:animScale>
                                      <p:cBhvr>
                                        <p:cTn id="34" dur="2000" fill="hold"/>
                                        <p:tgtEl>
                                          <p:spTgt spid="26"/>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7465DB5-932F-4435-9FEC-1E43513AEABC}"/>
              </a:ext>
            </a:extLst>
          </p:cNvPr>
          <p:cNvSpPr>
            <a:spLocks noGrp="1"/>
          </p:cNvSpPr>
          <p:nvPr>
            <p:ph type="subTitle" idx="1"/>
          </p:nvPr>
        </p:nvSpPr>
        <p:spPr>
          <a:xfrm>
            <a:off x="102413" y="2453553"/>
            <a:ext cx="12089587" cy="1655762"/>
          </a:xfrm>
        </p:spPr>
        <p:txBody>
          <a:bodyPr>
            <a:normAutofit/>
          </a:bodyPr>
          <a:lstStyle/>
          <a:p>
            <a:r>
              <a:rPr lang="en-US" sz="2000" b="1" dirty="0">
                <a:solidFill>
                  <a:schemeClr val="bg1">
                    <a:lumMod val="85000"/>
                  </a:schemeClr>
                </a:solidFill>
              </a:rPr>
              <a:t>1. Business Case</a:t>
            </a:r>
            <a:r>
              <a:rPr lang="en-US" sz="2000" b="1" dirty="0">
                <a:solidFill>
                  <a:schemeClr val="accent5">
                    <a:lumMod val="75000"/>
                  </a:schemeClr>
                </a:solidFill>
              </a:rPr>
              <a:t>		</a:t>
            </a:r>
            <a:r>
              <a:rPr lang="en-US" sz="2000" b="1" dirty="0">
                <a:solidFill>
                  <a:schemeClr val="bg1">
                    <a:lumMod val="85000"/>
                  </a:schemeClr>
                </a:solidFill>
              </a:rPr>
              <a:t>2. Methodology		3. Findings and Insights</a:t>
            </a:r>
            <a:r>
              <a:rPr lang="en-US" sz="2300" b="1" dirty="0">
                <a:solidFill>
                  <a:schemeClr val="bg1">
                    <a:lumMod val="85000"/>
                  </a:schemeClr>
                </a:solidFill>
              </a:rPr>
              <a:t>	      </a:t>
            </a:r>
            <a:r>
              <a:rPr lang="en-US" b="1" dirty="0">
                <a:solidFill>
                  <a:schemeClr val="accent1"/>
                </a:solidFill>
              </a:rPr>
              <a:t>4. Model Refinement </a:t>
            </a:r>
            <a:endParaRPr lang="en-US" sz="2300" b="1" dirty="0">
              <a:solidFill>
                <a:schemeClr val="accent1"/>
              </a:solidFill>
            </a:endParaRPr>
          </a:p>
        </p:txBody>
      </p:sp>
      <p:sp>
        <p:nvSpPr>
          <p:cNvPr id="2" name="Slide Number Placeholder 1">
            <a:extLst>
              <a:ext uri="{FF2B5EF4-FFF2-40B4-BE49-F238E27FC236}">
                <a16:creationId xmlns:a16="http://schemas.microsoft.com/office/drawing/2014/main" id="{9FE8F9AF-6334-492D-AE08-937D896EE2F1}"/>
              </a:ext>
            </a:extLst>
          </p:cNvPr>
          <p:cNvSpPr>
            <a:spLocks noGrp="1"/>
          </p:cNvSpPr>
          <p:nvPr>
            <p:ph type="sldNum" sz="quarter" idx="12"/>
          </p:nvPr>
        </p:nvSpPr>
        <p:spPr/>
        <p:txBody>
          <a:bodyPr/>
          <a:lstStyle/>
          <a:p>
            <a:fld id="{CCED7004-81F4-423C-8585-1436946097B2}" type="slidenum">
              <a:rPr lang="en-US" smtClean="0"/>
              <a:pPr/>
              <a:t>14</a:t>
            </a:fld>
            <a:endParaRPr lang="en-US" dirty="0"/>
          </a:p>
        </p:txBody>
      </p:sp>
    </p:spTree>
    <p:extLst>
      <p:ext uri="{BB962C8B-B14F-4D97-AF65-F5344CB8AC3E}">
        <p14:creationId xmlns:p14="http://schemas.microsoft.com/office/powerpoint/2010/main" val="1607789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0AA64-BC0F-804D-B7D4-64CEFE61E493}"/>
              </a:ext>
            </a:extLst>
          </p:cNvPr>
          <p:cNvSpPr>
            <a:spLocks noGrp="1"/>
          </p:cNvSpPr>
          <p:nvPr>
            <p:ph type="title"/>
          </p:nvPr>
        </p:nvSpPr>
        <p:spPr>
          <a:xfrm>
            <a:off x="838200" y="121828"/>
            <a:ext cx="10515600" cy="1325563"/>
          </a:xfrm>
        </p:spPr>
        <p:txBody>
          <a:bodyPr/>
          <a:lstStyle/>
          <a:p>
            <a:pPr algn="ctr"/>
            <a:r>
              <a:rPr lang="en-US" dirty="0"/>
              <a:t>Fiction Movie Rating Predictive Model</a:t>
            </a:r>
          </a:p>
        </p:txBody>
      </p:sp>
      <p:sp>
        <p:nvSpPr>
          <p:cNvPr id="4" name="Slide Number Placeholder 3">
            <a:extLst>
              <a:ext uri="{FF2B5EF4-FFF2-40B4-BE49-F238E27FC236}">
                <a16:creationId xmlns:a16="http://schemas.microsoft.com/office/drawing/2014/main" id="{3ED04386-FEBB-3142-883D-38E25C509D26}"/>
              </a:ext>
            </a:extLst>
          </p:cNvPr>
          <p:cNvSpPr>
            <a:spLocks noGrp="1"/>
          </p:cNvSpPr>
          <p:nvPr>
            <p:ph type="sldNum" sz="quarter" idx="12"/>
          </p:nvPr>
        </p:nvSpPr>
        <p:spPr/>
        <p:txBody>
          <a:bodyPr/>
          <a:lstStyle/>
          <a:p>
            <a:fld id="{CCED7004-81F4-423C-8585-1436946097B2}" type="slidenum">
              <a:rPr lang="en-US" smtClean="0"/>
              <a:pPr/>
              <a:t>15</a:t>
            </a:fld>
            <a:endParaRPr lang="en-US" dirty="0"/>
          </a:p>
        </p:txBody>
      </p:sp>
      <p:sp>
        <p:nvSpPr>
          <p:cNvPr id="5" name="Rounded Rectangle 4">
            <a:extLst>
              <a:ext uri="{FF2B5EF4-FFF2-40B4-BE49-F238E27FC236}">
                <a16:creationId xmlns:a16="http://schemas.microsoft.com/office/drawing/2014/main" id="{134B92BE-A049-1443-BD3A-DD0A67B53084}"/>
              </a:ext>
            </a:extLst>
          </p:cNvPr>
          <p:cNvSpPr/>
          <p:nvPr/>
        </p:nvSpPr>
        <p:spPr>
          <a:xfrm>
            <a:off x="3824278" y="1687689"/>
            <a:ext cx="2124667" cy="2147534"/>
          </a:xfrm>
          <a:prstGeom prst="roundRect">
            <a:avLst/>
          </a:prstGeom>
          <a:solidFill>
            <a:schemeClr val="accent6">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Script Analysis</a:t>
            </a:r>
          </a:p>
        </p:txBody>
      </p:sp>
      <p:sp>
        <p:nvSpPr>
          <p:cNvPr id="7" name="Rounded Rectangle 6">
            <a:extLst>
              <a:ext uri="{FF2B5EF4-FFF2-40B4-BE49-F238E27FC236}">
                <a16:creationId xmlns:a16="http://schemas.microsoft.com/office/drawing/2014/main" id="{56F00667-EAE4-7643-ACB2-887FC27E3361}"/>
              </a:ext>
            </a:extLst>
          </p:cNvPr>
          <p:cNvSpPr/>
          <p:nvPr/>
        </p:nvSpPr>
        <p:spPr>
          <a:xfrm>
            <a:off x="135984" y="2502587"/>
            <a:ext cx="1317795" cy="1253066"/>
          </a:xfrm>
          <a:prstGeom prst="roundRect">
            <a:avLst/>
          </a:prstGeom>
          <a:solidFill>
            <a:schemeClr val="accent1">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Actors</a:t>
            </a:r>
          </a:p>
        </p:txBody>
      </p:sp>
      <p:sp>
        <p:nvSpPr>
          <p:cNvPr id="8" name="Rounded Rectangle 7">
            <a:extLst>
              <a:ext uri="{FF2B5EF4-FFF2-40B4-BE49-F238E27FC236}">
                <a16:creationId xmlns:a16="http://schemas.microsoft.com/office/drawing/2014/main" id="{DDFF07F2-3A07-A44A-9AF2-A4DE608D2DBC}"/>
              </a:ext>
            </a:extLst>
          </p:cNvPr>
          <p:cNvSpPr/>
          <p:nvPr/>
        </p:nvSpPr>
        <p:spPr>
          <a:xfrm>
            <a:off x="2075069" y="2502587"/>
            <a:ext cx="1275645" cy="1253066"/>
          </a:xfrm>
          <a:prstGeom prst="roundRect">
            <a:avLst/>
          </a:prstGeom>
          <a:solidFill>
            <a:schemeClr val="accent1">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Book Adaptation</a:t>
            </a:r>
          </a:p>
        </p:txBody>
      </p:sp>
      <p:sp>
        <p:nvSpPr>
          <p:cNvPr id="9" name="Rounded Rectangle 8">
            <a:extLst>
              <a:ext uri="{FF2B5EF4-FFF2-40B4-BE49-F238E27FC236}">
                <a16:creationId xmlns:a16="http://schemas.microsoft.com/office/drawing/2014/main" id="{B3963C5F-2469-1840-B40C-47316F373474}"/>
              </a:ext>
            </a:extLst>
          </p:cNvPr>
          <p:cNvSpPr/>
          <p:nvPr/>
        </p:nvSpPr>
        <p:spPr>
          <a:xfrm>
            <a:off x="6354625" y="2502587"/>
            <a:ext cx="1275645" cy="1253066"/>
          </a:xfrm>
          <a:prstGeom prst="roundRect">
            <a:avLst/>
          </a:prstGeom>
          <a:solidFill>
            <a:schemeClr val="accent1">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Special Effect</a:t>
            </a:r>
          </a:p>
        </p:txBody>
      </p:sp>
      <p:sp>
        <p:nvSpPr>
          <p:cNvPr id="21" name="Rectangle: Rounded Corners 20">
            <a:extLst>
              <a:ext uri="{FF2B5EF4-FFF2-40B4-BE49-F238E27FC236}">
                <a16:creationId xmlns:a16="http://schemas.microsoft.com/office/drawing/2014/main" id="{7A7213C9-56AE-AD47-9BA5-BD7F3D4D41F8}"/>
              </a:ext>
            </a:extLst>
          </p:cNvPr>
          <p:cNvSpPr/>
          <p:nvPr/>
        </p:nvSpPr>
        <p:spPr>
          <a:xfrm>
            <a:off x="4126098" y="4774746"/>
            <a:ext cx="1541387" cy="1324121"/>
          </a:xfrm>
          <a:prstGeom prst="roundRect">
            <a:avLst/>
          </a:prstGeom>
          <a:solidFill>
            <a:schemeClr val="accent6">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Plot Volatility</a:t>
            </a:r>
          </a:p>
        </p:txBody>
      </p:sp>
      <p:sp>
        <p:nvSpPr>
          <p:cNvPr id="22" name="Rectangle: Rounded Corners 21">
            <a:extLst>
              <a:ext uri="{FF2B5EF4-FFF2-40B4-BE49-F238E27FC236}">
                <a16:creationId xmlns:a16="http://schemas.microsoft.com/office/drawing/2014/main" id="{B38BBC7B-15FB-254D-AD62-F3A42CDE50AB}"/>
              </a:ext>
            </a:extLst>
          </p:cNvPr>
          <p:cNvSpPr/>
          <p:nvPr/>
        </p:nvSpPr>
        <p:spPr>
          <a:xfrm>
            <a:off x="5937116" y="4640673"/>
            <a:ext cx="1541387" cy="1323529"/>
          </a:xfrm>
          <a:prstGeom prst="roundRect">
            <a:avLst/>
          </a:prstGeom>
          <a:solidFill>
            <a:schemeClr val="accent6">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Lexical Complexity</a:t>
            </a:r>
          </a:p>
        </p:txBody>
      </p:sp>
      <p:sp>
        <p:nvSpPr>
          <p:cNvPr id="23" name="Rectangle: Rounded Corners 22">
            <a:extLst>
              <a:ext uri="{FF2B5EF4-FFF2-40B4-BE49-F238E27FC236}">
                <a16:creationId xmlns:a16="http://schemas.microsoft.com/office/drawing/2014/main" id="{DE12F918-BA0D-A74D-AB91-CA85499CBDFF}"/>
              </a:ext>
            </a:extLst>
          </p:cNvPr>
          <p:cNvSpPr/>
          <p:nvPr/>
        </p:nvSpPr>
        <p:spPr>
          <a:xfrm>
            <a:off x="2354747" y="4632476"/>
            <a:ext cx="1541386" cy="1331726"/>
          </a:xfrm>
          <a:prstGeom prst="roundRect">
            <a:avLst/>
          </a:prstGeom>
          <a:solidFill>
            <a:schemeClr val="accent6">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Character Diversity</a:t>
            </a:r>
          </a:p>
        </p:txBody>
      </p:sp>
      <p:cxnSp>
        <p:nvCxnSpPr>
          <p:cNvPr id="26" name="Straight Arrow Connector 25">
            <a:extLst>
              <a:ext uri="{FF2B5EF4-FFF2-40B4-BE49-F238E27FC236}">
                <a16:creationId xmlns:a16="http://schemas.microsoft.com/office/drawing/2014/main" id="{AF2F1C3A-879B-904A-A6BA-9BDB655885DD}"/>
              </a:ext>
            </a:extLst>
          </p:cNvPr>
          <p:cNvCxnSpPr>
            <a:cxnSpLocks/>
            <a:stCxn id="23" idx="0"/>
            <a:endCxn id="5" idx="2"/>
          </p:cNvCxnSpPr>
          <p:nvPr/>
        </p:nvCxnSpPr>
        <p:spPr>
          <a:xfrm flipV="1">
            <a:off x="3125440" y="3835223"/>
            <a:ext cx="1761172" cy="797253"/>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5FFB375-562E-8849-A94F-17D2918A78D0}"/>
              </a:ext>
            </a:extLst>
          </p:cNvPr>
          <p:cNvCxnSpPr>
            <a:cxnSpLocks/>
            <a:stCxn id="21" idx="0"/>
            <a:endCxn id="5" idx="2"/>
          </p:cNvCxnSpPr>
          <p:nvPr/>
        </p:nvCxnSpPr>
        <p:spPr>
          <a:xfrm flipH="1" flipV="1">
            <a:off x="4886612" y="3835223"/>
            <a:ext cx="10180" cy="939523"/>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575026A-EE9E-BE48-8EC4-A62DAEE7D476}"/>
              </a:ext>
            </a:extLst>
          </p:cNvPr>
          <p:cNvCxnSpPr>
            <a:cxnSpLocks/>
            <a:stCxn id="22" idx="0"/>
            <a:endCxn id="5" idx="2"/>
          </p:cNvCxnSpPr>
          <p:nvPr/>
        </p:nvCxnSpPr>
        <p:spPr>
          <a:xfrm flipH="1" flipV="1">
            <a:off x="4886612" y="3835223"/>
            <a:ext cx="1821198" cy="80545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656EE2F3-2857-A44A-9C55-CA6252492DA0}"/>
              </a:ext>
            </a:extLst>
          </p:cNvPr>
          <p:cNvSpPr/>
          <p:nvPr/>
        </p:nvSpPr>
        <p:spPr>
          <a:xfrm>
            <a:off x="8171932" y="2502587"/>
            <a:ext cx="1386168" cy="1253066"/>
          </a:xfrm>
          <a:prstGeom prst="roundRect">
            <a:avLst/>
          </a:prstGeom>
          <a:solidFill>
            <a:schemeClr val="accent1">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Production Budget</a:t>
            </a:r>
          </a:p>
          <a:p>
            <a:pPr algn="ctr"/>
            <a:r>
              <a:rPr lang="en-US" sz="1600" b="1" dirty="0">
                <a:solidFill>
                  <a:schemeClr val="tx1"/>
                </a:solidFill>
              </a:rPr>
              <a:t>&amp; Marketing</a:t>
            </a:r>
          </a:p>
        </p:txBody>
      </p:sp>
      <p:sp>
        <p:nvSpPr>
          <p:cNvPr id="38" name="Plus 37">
            <a:extLst>
              <a:ext uri="{FF2B5EF4-FFF2-40B4-BE49-F238E27FC236}">
                <a16:creationId xmlns:a16="http://schemas.microsoft.com/office/drawing/2014/main" id="{BEA12B35-D4F9-9844-BB9B-EEE8B005ECE2}"/>
              </a:ext>
            </a:extLst>
          </p:cNvPr>
          <p:cNvSpPr/>
          <p:nvPr/>
        </p:nvSpPr>
        <p:spPr>
          <a:xfrm>
            <a:off x="1565162" y="2991742"/>
            <a:ext cx="433038" cy="437258"/>
          </a:xfrm>
          <a:prstGeom prst="mathPlu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lus 38">
            <a:extLst>
              <a:ext uri="{FF2B5EF4-FFF2-40B4-BE49-F238E27FC236}">
                <a16:creationId xmlns:a16="http://schemas.microsoft.com/office/drawing/2014/main" id="{2E501414-B9B9-3A4A-9858-D1C113A52616}"/>
              </a:ext>
            </a:extLst>
          </p:cNvPr>
          <p:cNvSpPr/>
          <p:nvPr/>
        </p:nvSpPr>
        <p:spPr>
          <a:xfrm>
            <a:off x="3400456" y="2991742"/>
            <a:ext cx="433038" cy="437258"/>
          </a:xfrm>
          <a:prstGeom prst="mathPlu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Plus 39">
            <a:extLst>
              <a:ext uri="{FF2B5EF4-FFF2-40B4-BE49-F238E27FC236}">
                <a16:creationId xmlns:a16="http://schemas.microsoft.com/office/drawing/2014/main" id="{EC0C6D31-13E5-3D43-B1CF-306D9E1D841C}"/>
              </a:ext>
            </a:extLst>
          </p:cNvPr>
          <p:cNvSpPr/>
          <p:nvPr/>
        </p:nvSpPr>
        <p:spPr>
          <a:xfrm>
            <a:off x="5920415" y="2991742"/>
            <a:ext cx="433038" cy="437258"/>
          </a:xfrm>
          <a:prstGeom prst="mathPlu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lus 40">
            <a:extLst>
              <a:ext uri="{FF2B5EF4-FFF2-40B4-BE49-F238E27FC236}">
                <a16:creationId xmlns:a16="http://schemas.microsoft.com/office/drawing/2014/main" id="{8234E894-1E26-E445-8D7F-E8D8D8F99FD5}"/>
              </a:ext>
            </a:extLst>
          </p:cNvPr>
          <p:cNvSpPr/>
          <p:nvPr/>
        </p:nvSpPr>
        <p:spPr>
          <a:xfrm>
            <a:off x="7647460" y="2991742"/>
            <a:ext cx="433038" cy="437258"/>
          </a:xfrm>
          <a:prstGeom prst="mathPlu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Equal 41">
            <a:extLst>
              <a:ext uri="{FF2B5EF4-FFF2-40B4-BE49-F238E27FC236}">
                <a16:creationId xmlns:a16="http://schemas.microsoft.com/office/drawing/2014/main" id="{54DA9E28-96BF-A546-A558-830346E74D67}"/>
              </a:ext>
            </a:extLst>
          </p:cNvPr>
          <p:cNvSpPr/>
          <p:nvPr/>
        </p:nvSpPr>
        <p:spPr>
          <a:xfrm>
            <a:off x="9641921" y="2991742"/>
            <a:ext cx="660319" cy="350904"/>
          </a:xfrm>
          <a:prstGeom prst="mathEqual">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5-Point Star 42">
            <a:extLst>
              <a:ext uri="{FF2B5EF4-FFF2-40B4-BE49-F238E27FC236}">
                <a16:creationId xmlns:a16="http://schemas.microsoft.com/office/drawing/2014/main" id="{E8819612-E2A5-C14C-A1EA-B3717F4C5BCC}"/>
              </a:ext>
            </a:extLst>
          </p:cNvPr>
          <p:cNvSpPr/>
          <p:nvPr/>
        </p:nvSpPr>
        <p:spPr>
          <a:xfrm>
            <a:off x="10205553" y="2010230"/>
            <a:ext cx="1906624" cy="1906624"/>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Score</a:t>
            </a:r>
          </a:p>
        </p:txBody>
      </p:sp>
    </p:spTree>
    <p:extLst>
      <p:ext uri="{BB962C8B-B14F-4D97-AF65-F5344CB8AC3E}">
        <p14:creationId xmlns:p14="http://schemas.microsoft.com/office/powerpoint/2010/main" val="3671676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0AA64-BC0F-804D-B7D4-64CEFE61E493}"/>
              </a:ext>
            </a:extLst>
          </p:cNvPr>
          <p:cNvSpPr>
            <a:spLocks noGrp="1"/>
          </p:cNvSpPr>
          <p:nvPr>
            <p:ph type="title"/>
          </p:nvPr>
        </p:nvSpPr>
        <p:spPr>
          <a:xfrm>
            <a:off x="838200" y="121828"/>
            <a:ext cx="10515600" cy="1325563"/>
          </a:xfrm>
        </p:spPr>
        <p:txBody>
          <a:bodyPr/>
          <a:lstStyle/>
          <a:p>
            <a:pPr algn="ctr"/>
            <a:r>
              <a:rPr lang="en-US" dirty="0"/>
              <a:t>Fiction Movie Rating Predictive Model</a:t>
            </a:r>
          </a:p>
        </p:txBody>
      </p:sp>
      <p:sp>
        <p:nvSpPr>
          <p:cNvPr id="4" name="Slide Number Placeholder 3">
            <a:extLst>
              <a:ext uri="{FF2B5EF4-FFF2-40B4-BE49-F238E27FC236}">
                <a16:creationId xmlns:a16="http://schemas.microsoft.com/office/drawing/2014/main" id="{3ED04386-FEBB-3142-883D-38E25C509D26}"/>
              </a:ext>
            </a:extLst>
          </p:cNvPr>
          <p:cNvSpPr>
            <a:spLocks noGrp="1"/>
          </p:cNvSpPr>
          <p:nvPr>
            <p:ph type="sldNum" sz="quarter" idx="12"/>
          </p:nvPr>
        </p:nvSpPr>
        <p:spPr/>
        <p:txBody>
          <a:bodyPr/>
          <a:lstStyle/>
          <a:p>
            <a:fld id="{CCED7004-81F4-423C-8585-1436946097B2}" type="slidenum">
              <a:rPr lang="en-US" smtClean="0"/>
              <a:pPr/>
              <a:t>16</a:t>
            </a:fld>
            <a:endParaRPr lang="en-US" dirty="0"/>
          </a:p>
        </p:txBody>
      </p:sp>
      <p:sp>
        <p:nvSpPr>
          <p:cNvPr id="5" name="Rounded Rectangle 4">
            <a:extLst>
              <a:ext uri="{FF2B5EF4-FFF2-40B4-BE49-F238E27FC236}">
                <a16:creationId xmlns:a16="http://schemas.microsoft.com/office/drawing/2014/main" id="{134B92BE-A049-1443-BD3A-DD0A67B53084}"/>
              </a:ext>
            </a:extLst>
          </p:cNvPr>
          <p:cNvSpPr/>
          <p:nvPr/>
        </p:nvSpPr>
        <p:spPr>
          <a:xfrm>
            <a:off x="9763641" y="2524796"/>
            <a:ext cx="2124667" cy="2147534"/>
          </a:xfrm>
          <a:prstGeom prst="roundRect">
            <a:avLst/>
          </a:prstGeom>
          <a:solidFill>
            <a:schemeClr val="accent6">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Script Analysis</a:t>
            </a:r>
          </a:p>
        </p:txBody>
      </p:sp>
      <p:sp>
        <p:nvSpPr>
          <p:cNvPr id="21" name="Rectangle: Rounded Corners 20">
            <a:extLst>
              <a:ext uri="{FF2B5EF4-FFF2-40B4-BE49-F238E27FC236}">
                <a16:creationId xmlns:a16="http://schemas.microsoft.com/office/drawing/2014/main" id="{7A7213C9-56AE-AD47-9BA5-BD7F3D4D41F8}"/>
              </a:ext>
            </a:extLst>
          </p:cNvPr>
          <p:cNvSpPr/>
          <p:nvPr/>
        </p:nvSpPr>
        <p:spPr>
          <a:xfrm>
            <a:off x="401886" y="2920334"/>
            <a:ext cx="5023554" cy="1324121"/>
          </a:xfrm>
          <a:prstGeom prst="roundRect">
            <a:avLst/>
          </a:prstGeom>
          <a:solidFill>
            <a:schemeClr val="accent6">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chemeClr val="tx1"/>
                </a:solidFill>
              </a:rPr>
              <a:t>Plot Volatility (µ = 2.46, </a:t>
            </a:r>
            <a:r>
              <a:rPr lang="el-GR" sz="2000" b="1" u="sng" dirty="0">
                <a:solidFill>
                  <a:schemeClr val="tx1"/>
                </a:solidFill>
              </a:rPr>
              <a:t>σ</a:t>
            </a:r>
            <a:r>
              <a:rPr lang="en-US" sz="2000" b="1" u="sng" dirty="0">
                <a:solidFill>
                  <a:schemeClr val="tx1"/>
                </a:solidFill>
              </a:rPr>
              <a:t> = 1.21)</a:t>
            </a:r>
          </a:p>
          <a:p>
            <a:pPr algn="ctr"/>
            <a:r>
              <a:rPr lang="en-US" sz="2000" dirty="0">
                <a:solidFill>
                  <a:schemeClr val="tx1"/>
                </a:solidFill>
              </a:rPr>
              <a:t>Dynamic measure of emotional complexity</a:t>
            </a:r>
            <a:endParaRPr lang="en-US" sz="2000" b="1" u="sng" dirty="0">
              <a:solidFill>
                <a:schemeClr val="tx1"/>
              </a:solidFill>
            </a:endParaRPr>
          </a:p>
          <a:p>
            <a:pPr algn="ctr"/>
            <a:endParaRPr lang="en-US" sz="2000" dirty="0">
              <a:solidFill>
                <a:schemeClr val="tx1"/>
              </a:solidFill>
            </a:endParaRPr>
          </a:p>
        </p:txBody>
      </p:sp>
      <p:sp>
        <p:nvSpPr>
          <p:cNvPr id="22" name="Rectangle: Rounded Corners 21">
            <a:extLst>
              <a:ext uri="{FF2B5EF4-FFF2-40B4-BE49-F238E27FC236}">
                <a16:creationId xmlns:a16="http://schemas.microsoft.com/office/drawing/2014/main" id="{B38BBC7B-15FB-254D-AD62-F3A42CDE50AB}"/>
              </a:ext>
            </a:extLst>
          </p:cNvPr>
          <p:cNvSpPr/>
          <p:nvPr/>
        </p:nvSpPr>
        <p:spPr>
          <a:xfrm>
            <a:off x="1689674" y="4444696"/>
            <a:ext cx="5031166" cy="1323529"/>
          </a:xfrm>
          <a:prstGeom prst="roundRect">
            <a:avLst/>
          </a:prstGeom>
          <a:solidFill>
            <a:schemeClr val="accent6">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chemeClr val="tx1"/>
                </a:solidFill>
              </a:rPr>
              <a:t>Lexical Complexity (SMOG = 4.9)</a:t>
            </a:r>
          </a:p>
          <a:p>
            <a:pPr algn="ctr"/>
            <a:r>
              <a:rPr lang="en-US" sz="2000" dirty="0">
                <a:solidFill>
                  <a:schemeClr val="tx1"/>
                </a:solidFill>
              </a:rPr>
              <a:t>SMOG = Simple Measure of Gobbledygook</a:t>
            </a:r>
          </a:p>
          <a:p>
            <a:pPr algn="ctr"/>
            <a:r>
              <a:rPr lang="en-US" sz="2000" dirty="0">
                <a:solidFill>
                  <a:schemeClr val="tx1"/>
                </a:solidFill>
              </a:rPr>
              <a:t>How advanced is script</a:t>
            </a:r>
          </a:p>
          <a:p>
            <a:pPr algn="ctr"/>
            <a:endParaRPr lang="en-US" sz="2000" b="1" u="sng" dirty="0">
              <a:solidFill>
                <a:schemeClr val="tx1"/>
              </a:solidFill>
            </a:endParaRPr>
          </a:p>
        </p:txBody>
      </p:sp>
      <p:sp>
        <p:nvSpPr>
          <p:cNvPr id="23" name="Rectangle: Rounded Corners 22">
            <a:extLst>
              <a:ext uri="{FF2B5EF4-FFF2-40B4-BE49-F238E27FC236}">
                <a16:creationId xmlns:a16="http://schemas.microsoft.com/office/drawing/2014/main" id="{DE12F918-BA0D-A74D-AB91-CA85499CBDFF}"/>
              </a:ext>
            </a:extLst>
          </p:cNvPr>
          <p:cNvSpPr/>
          <p:nvPr/>
        </p:nvSpPr>
        <p:spPr>
          <a:xfrm>
            <a:off x="1697286" y="1412436"/>
            <a:ext cx="5023554" cy="1331726"/>
          </a:xfrm>
          <a:prstGeom prst="roundRect">
            <a:avLst/>
          </a:prstGeom>
          <a:solidFill>
            <a:schemeClr val="accent6">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chemeClr val="tx1"/>
                </a:solidFill>
              </a:rPr>
              <a:t>Character Diversity (Polarity = .15)</a:t>
            </a:r>
          </a:p>
          <a:p>
            <a:pPr algn="ctr"/>
            <a:r>
              <a:rPr lang="en-US" sz="2000" dirty="0">
                <a:solidFill>
                  <a:schemeClr val="tx1"/>
                </a:solidFill>
              </a:rPr>
              <a:t>Difference of negative to positive sentiment of main protagonists and antagonists </a:t>
            </a:r>
          </a:p>
          <a:p>
            <a:pPr algn="ctr"/>
            <a:endParaRPr lang="en-US" sz="2000" b="1" u="sng" dirty="0">
              <a:solidFill>
                <a:schemeClr val="tx1"/>
              </a:solidFill>
            </a:endParaRPr>
          </a:p>
        </p:txBody>
      </p:sp>
      <p:cxnSp>
        <p:nvCxnSpPr>
          <p:cNvPr id="26" name="Straight Arrow Connector 25">
            <a:extLst>
              <a:ext uri="{FF2B5EF4-FFF2-40B4-BE49-F238E27FC236}">
                <a16:creationId xmlns:a16="http://schemas.microsoft.com/office/drawing/2014/main" id="{AF2F1C3A-879B-904A-A6BA-9BDB655885DD}"/>
              </a:ext>
            </a:extLst>
          </p:cNvPr>
          <p:cNvCxnSpPr>
            <a:cxnSpLocks/>
            <a:stCxn id="23" idx="3"/>
            <a:endCxn id="5" idx="1"/>
          </p:cNvCxnSpPr>
          <p:nvPr/>
        </p:nvCxnSpPr>
        <p:spPr>
          <a:xfrm>
            <a:off x="6720840" y="2078299"/>
            <a:ext cx="3042801" cy="1520264"/>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5FFB375-562E-8849-A94F-17D2918A78D0}"/>
              </a:ext>
            </a:extLst>
          </p:cNvPr>
          <p:cNvCxnSpPr>
            <a:cxnSpLocks/>
            <a:stCxn id="21" idx="3"/>
            <a:endCxn id="5" idx="1"/>
          </p:cNvCxnSpPr>
          <p:nvPr/>
        </p:nvCxnSpPr>
        <p:spPr>
          <a:xfrm>
            <a:off x="5425440" y="3582395"/>
            <a:ext cx="4338201" cy="1616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575026A-EE9E-BE48-8EC4-A62DAEE7D476}"/>
              </a:ext>
            </a:extLst>
          </p:cNvPr>
          <p:cNvCxnSpPr>
            <a:cxnSpLocks/>
            <a:stCxn id="22" idx="3"/>
            <a:endCxn id="5" idx="1"/>
          </p:cNvCxnSpPr>
          <p:nvPr/>
        </p:nvCxnSpPr>
        <p:spPr>
          <a:xfrm flipV="1">
            <a:off x="6720840" y="3598563"/>
            <a:ext cx="3042801" cy="150789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170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7465DB5-932F-4435-9FEC-1E43513AEABC}"/>
              </a:ext>
            </a:extLst>
          </p:cNvPr>
          <p:cNvSpPr>
            <a:spLocks noGrp="1"/>
          </p:cNvSpPr>
          <p:nvPr>
            <p:ph type="subTitle" idx="1"/>
          </p:nvPr>
        </p:nvSpPr>
        <p:spPr>
          <a:xfrm>
            <a:off x="102413" y="2453553"/>
            <a:ext cx="12089587" cy="1655762"/>
          </a:xfrm>
        </p:spPr>
        <p:txBody>
          <a:bodyPr>
            <a:normAutofit/>
          </a:bodyPr>
          <a:lstStyle/>
          <a:p>
            <a:r>
              <a:rPr lang="en-US" sz="7200" b="1" dirty="0">
                <a:solidFill>
                  <a:schemeClr val="accent1"/>
                </a:solidFill>
              </a:rPr>
              <a:t>QUESTIONS</a:t>
            </a:r>
          </a:p>
        </p:txBody>
      </p:sp>
      <p:sp>
        <p:nvSpPr>
          <p:cNvPr id="2" name="Slide Number Placeholder 1">
            <a:extLst>
              <a:ext uri="{FF2B5EF4-FFF2-40B4-BE49-F238E27FC236}">
                <a16:creationId xmlns:a16="http://schemas.microsoft.com/office/drawing/2014/main" id="{323F10F7-B4D0-4A85-83FF-264FC4555EAC}"/>
              </a:ext>
            </a:extLst>
          </p:cNvPr>
          <p:cNvSpPr>
            <a:spLocks noGrp="1"/>
          </p:cNvSpPr>
          <p:nvPr>
            <p:ph type="sldNum" sz="quarter" idx="12"/>
          </p:nvPr>
        </p:nvSpPr>
        <p:spPr/>
        <p:txBody>
          <a:bodyPr/>
          <a:lstStyle/>
          <a:p>
            <a:fld id="{CCED7004-81F4-423C-8585-1436946097B2}" type="slidenum">
              <a:rPr lang="en-US" smtClean="0"/>
              <a:pPr/>
              <a:t>17</a:t>
            </a:fld>
            <a:endParaRPr lang="en-US" dirty="0"/>
          </a:p>
        </p:txBody>
      </p:sp>
    </p:spTree>
    <p:extLst>
      <p:ext uri="{BB962C8B-B14F-4D97-AF65-F5344CB8AC3E}">
        <p14:creationId xmlns:p14="http://schemas.microsoft.com/office/powerpoint/2010/main" val="3941313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7465DB5-932F-4435-9FEC-1E43513AEABC}"/>
              </a:ext>
            </a:extLst>
          </p:cNvPr>
          <p:cNvSpPr>
            <a:spLocks noGrp="1"/>
          </p:cNvSpPr>
          <p:nvPr>
            <p:ph type="subTitle" idx="1"/>
          </p:nvPr>
        </p:nvSpPr>
        <p:spPr>
          <a:xfrm>
            <a:off x="102413" y="2453553"/>
            <a:ext cx="12089587" cy="1655762"/>
          </a:xfrm>
        </p:spPr>
        <p:txBody>
          <a:bodyPr>
            <a:normAutofit/>
          </a:bodyPr>
          <a:lstStyle/>
          <a:p>
            <a:r>
              <a:rPr lang="en-US" b="1" dirty="0">
                <a:solidFill>
                  <a:srgbClr val="0070C0"/>
                </a:solidFill>
              </a:rPr>
              <a:t>1. Business Case</a:t>
            </a:r>
            <a:r>
              <a:rPr lang="en-US" sz="2300" b="1" dirty="0">
                <a:solidFill>
                  <a:schemeClr val="accent5">
                    <a:lumMod val="75000"/>
                  </a:schemeClr>
                </a:solidFill>
              </a:rPr>
              <a:t>	</a:t>
            </a:r>
            <a:r>
              <a:rPr lang="en-US" sz="2000" b="1" dirty="0">
                <a:solidFill>
                  <a:schemeClr val="bg1">
                    <a:lumMod val="85000"/>
                  </a:schemeClr>
                </a:solidFill>
              </a:rPr>
              <a:t>2. Methodology		3. Findings and Insights		4. Model Refinement </a:t>
            </a:r>
            <a:endParaRPr lang="en-US" sz="2300" b="1" dirty="0">
              <a:solidFill>
                <a:schemeClr val="bg1">
                  <a:lumMod val="85000"/>
                </a:schemeClr>
              </a:solidFill>
            </a:endParaRPr>
          </a:p>
        </p:txBody>
      </p:sp>
      <p:sp>
        <p:nvSpPr>
          <p:cNvPr id="2" name="Slide Number Placeholder 1">
            <a:extLst>
              <a:ext uri="{FF2B5EF4-FFF2-40B4-BE49-F238E27FC236}">
                <a16:creationId xmlns:a16="http://schemas.microsoft.com/office/drawing/2014/main" id="{E38280AA-7032-4001-A037-85E48C83832C}"/>
              </a:ext>
            </a:extLst>
          </p:cNvPr>
          <p:cNvSpPr>
            <a:spLocks noGrp="1"/>
          </p:cNvSpPr>
          <p:nvPr>
            <p:ph type="sldNum" sz="quarter" idx="12"/>
          </p:nvPr>
        </p:nvSpPr>
        <p:spPr/>
        <p:txBody>
          <a:bodyPr/>
          <a:lstStyle/>
          <a:p>
            <a:fld id="{CCED7004-81F4-423C-8585-1436946097B2}" type="slidenum">
              <a:rPr lang="en-US" smtClean="0"/>
              <a:pPr/>
              <a:t>2</a:t>
            </a:fld>
            <a:endParaRPr lang="en-US" dirty="0"/>
          </a:p>
        </p:txBody>
      </p:sp>
    </p:spTree>
    <p:extLst>
      <p:ext uri="{BB962C8B-B14F-4D97-AF65-F5344CB8AC3E}">
        <p14:creationId xmlns:p14="http://schemas.microsoft.com/office/powerpoint/2010/main" val="4200440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D114B7-A7D6-40BE-BA4F-72F9B52742C6}"/>
              </a:ext>
            </a:extLst>
          </p:cNvPr>
          <p:cNvPicPr>
            <a:picLocks noChangeAspect="1"/>
          </p:cNvPicPr>
          <p:nvPr/>
        </p:nvPicPr>
        <p:blipFill>
          <a:blip r:embed="rId3"/>
          <a:stretch>
            <a:fillRect/>
          </a:stretch>
        </p:blipFill>
        <p:spPr>
          <a:xfrm>
            <a:off x="4445028" y="367590"/>
            <a:ext cx="3301943" cy="4833518"/>
          </a:xfrm>
          <a:prstGeom prst="rect">
            <a:avLst/>
          </a:prstGeom>
        </p:spPr>
      </p:pic>
      <p:sp>
        <p:nvSpPr>
          <p:cNvPr id="6" name="Rectangle: Rounded Corners 5">
            <a:extLst>
              <a:ext uri="{FF2B5EF4-FFF2-40B4-BE49-F238E27FC236}">
                <a16:creationId xmlns:a16="http://schemas.microsoft.com/office/drawing/2014/main" id="{22580769-9656-426C-9AB0-C545B8454A50}"/>
              </a:ext>
            </a:extLst>
          </p:cNvPr>
          <p:cNvSpPr/>
          <p:nvPr/>
        </p:nvSpPr>
        <p:spPr>
          <a:xfrm>
            <a:off x="4235501" y="5592548"/>
            <a:ext cx="3511470" cy="571914"/>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chemeClr val="accent6">
                    <a:lumMod val="50000"/>
                  </a:schemeClr>
                </a:solidFill>
                <a:latin typeface="Bookman Old Style" panose="02050604050505020204" pitchFamily="18" charset="0"/>
              </a:rPr>
              <a:t>$25 Billion</a:t>
            </a:r>
            <a:r>
              <a:rPr lang="en-US" sz="2000" b="1" dirty="0">
                <a:solidFill>
                  <a:schemeClr val="accent6">
                    <a:lumMod val="50000"/>
                  </a:schemeClr>
                </a:solidFill>
                <a:latin typeface="Bookman Old Style" panose="02050604050505020204" pitchFamily="18" charset="0"/>
              </a:rPr>
              <a:t> </a:t>
            </a:r>
            <a:r>
              <a:rPr lang="en-US" b="1" dirty="0">
                <a:solidFill>
                  <a:schemeClr val="accent6">
                    <a:lumMod val="50000"/>
                  </a:schemeClr>
                </a:solidFill>
                <a:latin typeface="Bookman Old Style" panose="02050604050505020204" pitchFamily="18" charset="0"/>
              </a:rPr>
              <a:t>Brand Value</a:t>
            </a:r>
          </a:p>
        </p:txBody>
      </p:sp>
      <p:sp>
        <p:nvSpPr>
          <p:cNvPr id="7" name="Rectangle: Rounded Corners 6">
            <a:extLst>
              <a:ext uri="{FF2B5EF4-FFF2-40B4-BE49-F238E27FC236}">
                <a16:creationId xmlns:a16="http://schemas.microsoft.com/office/drawing/2014/main" id="{C1A680C3-E321-48D5-AF91-FCF493A62822}"/>
              </a:ext>
            </a:extLst>
          </p:cNvPr>
          <p:cNvSpPr/>
          <p:nvPr/>
        </p:nvSpPr>
        <p:spPr>
          <a:xfrm>
            <a:off x="2886890" y="105993"/>
            <a:ext cx="1558138" cy="877824"/>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50000"/>
                  </a:schemeClr>
                </a:solidFill>
                <a:latin typeface="Bookman Old Style" panose="02050604050505020204" pitchFamily="18" charset="0"/>
              </a:rPr>
              <a:t>$103 Million</a:t>
            </a:r>
          </a:p>
          <a:p>
            <a:pPr algn="ctr"/>
            <a:r>
              <a:rPr lang="en-US" sz="1400" b="1" dirty="0">
                <a:solidFill>
                  <a:schemeClr val="accent6">
                    <a:lumMod val="50000"/>
                  </a:schemeClr>
                </a:solidFill>
                <a:latin typeface="Bookman Old Style" panose="02050604050505020204" pitchFamily="18" charset="0"/>
              </a:rPr>
              <a:t>Opening Weekend</a:t>
            </a:r>
          </a:p>
        </p:txBody>
      </p:sp>
      <p:sp>
        <p:nvSpPr>
          <p:cNvPr id="8" name="Rectangle: Rounded Corners 7">
            <a:extLst>
              <a:ext uri="{FF2B5EF4-FFF2-40B4-BE49-F238E27FC236}">
                <a16:creationId xmlns:a16="http://schemas.microsoft.com/office/drawing/2014/main" id="{537B678E-D137-40B9-BB37-652B1578B75F}"/>
              </a:ext>
            </a:extLst>
          </p:cNvPr>
          <p:cNvSpPr/>
          <p:nvPr/>
        </p:nvSpPr>
        <p:spPr>
          <a:xfrm>
            <a:off x="9377979" y="4309325"/>
            <a:ext cx="1962700" cy="1002516"/>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50000"/>
                  </a:schemeClr>
                </a:solidFill>
                <a:latin typeface="Bookman Old Style" panose="02050604050505020204" pitchFamily="18" charset="0"/>
              </a:rPr>
              <a:t>Highest grossing movie of 2005</a:t>
            </a:r>
          </a:p>
        </p:txBody>
      </p:sp>
      <p:sp>
        <p:nvSpPr>
          <p:cNvPr id="9" name="Rectangle: Rounded Corners 8">
            <a:extLst>
              <a:ext uri="{FF2B5EF4-FFF2-40B4-BE49-F238E27FC236}">
                <a16:creationId xmlns:a16="http://schemas.microsoft.com/office/drawing/2014/main" id="{58C0D976-5130-4CEF-B306-4A983ABA653C}"/>
              </a:ext>
            </a:extLst>
          </p:cNvPr>
          <p:cNvSpPr/>
          <p:nvPr/>
        </p:nvSpPr>
        <p:spPr>
          <a:xfrm>
            <a:off x="2364241" y="3000376"/>
            <a:ext cx="1558138" cy="877824"/>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50000"/>
                  </a:schemeClr>
                </a:solidFill>
                <a:latin typeface="Bookman Old Style" panose="02050604050505020204" pitchFamily="18" charset="0"/>
              </a:rPr>
              <a:t>$900 Million</a:t>
            </a:r>
          </a:p>
          <a:p>
            <a:pPr algn="ctr"/>
            <a:r>
              <a:rPr lang="en-US" sz="1400" b="1" dirty="0">
                <a:solidFill>
                  <a:schemeClr val="accent6">
                    <a:lumMod val="50000"/>
                  </a:schemeClr>
                </a:solidFill>
                <a:latin typeface="Bookman Old Style" panose="02050604050505020204" pitchFamily="18" charset="0"/>
              </a:rPr>
              <a:t>Worldwide Sales</a:t>
            </a:r>
          </a:p>
        </p:txBody>
      </p:sp>
      <p:sp>
        <p:nvSpPr>
          <p:cNvPr id="10" name="Speech Bubble: Rectangle 9">
            <a:extLst>
              <a:ext uri="{FF2B5EF4-FFF2-40B4-BE49-F238E27FC236}">
                <a16:creationId xmlns:a16="http://schemas.microsoft.com/office/drawing/2014/main" id="{DC680813-A36F-4816-B3A7-7FF475EC7697}"/>
              </a:ext>
            </a:extLst>
          </p:cNvPr>
          <p:cNvSpPr/>
          <p:nvPr/>
        </p:nvSpPr>
        <p:spPr>
          <a:xfrm>
            <a:off x="9048689" y="193738"/>
            <a:ext cx="2621281" cy="1201522"/>
          </a:xfrm>
          <a:prstGeom prst="wedgeRectCallout">
            <a:avLst>
              <a:gd name="adj1" fmla="val -138879"/>
              <a:gd name="adj2" fmla="val 86244"/>
            </a:avLst>
          </a:prstGeom>
          <a:solidFill>
            <a:srgbClr val="89B6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Bookman Old Style" panose="02050604050505020204" pitchFamily="18" charset="0"/>
              </a:rPr>
              <a:t>“It’s downright scary how good this move is.“</a:t>
            </a:r>
          </a:p>
          <a:p>
            <a:pPr algn="ctr"/>
            <a:r>
              <a:rPr lang="en-US" sz="1600" b="1" i="1" dirty="0">
                <a:latin typeface="Bookman Old Style" panose="02050604050505020204" pitchFamily="18" charset="0"/>
              </a:rPr>
              <a:t> - Wall Street Journal</a:t>
            </a:r>
          </a:p>
        </p:txBody>
      </p:sp>
      <p:sp>
        <p:nvSpPr>
          <p:cNvPr id="11" name="Rectangle: Rounded Corners 10">
            <a:extLst>
              <a:ext uri="{FF2B5EF4-FFF2-40B4-BE49-F238E27FC236}">
                <a16:creationId xmlns:a16="http://schemas.microsoft.com/office/drawing/2014/main" id="{36D7D00C-C604-459F-B2FB-06F6DC27B5EA}"/>
              </a:ext>
            </a:extLst>
          </p:cNvPr>
          <p:cNvSpPr/>
          <p:nvPr/>
        </p:nvSpPr>
        <p:spPr>
          <a:xfrm>
            <a:off x="9633191" y="1703142"/>
            <a:ext cx="1558138" cy="877824"/>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50000"/>
                  </a:schemeClr>
                </a:solidFill>
                <a:latin typeface="Bookman Old Style" panose="02050604050505020204" pitchFamily="18" charset="0"/>
              </a:rPr>
              <a:t>8</a:t>
            </a:r>
            <a:r>
              <a:rPr lang="en-US" sz="1400" b="1" baseline="30000" dirty="0">
                <a:solidFill>
                  <a:schemeClr val="accent6">
                    <a:lumMod val="50000"/>
                  </a:schemeClr>
                </a:solidFill>
                <a:latin typeface="Bookman Old Style" panose="02050604050505020204" pitchFamily="18" charset="0"/>
              </a:rPr>
              <a:t>th</a:t>
            </a:r>
            <a:r>
              <a:rPr lang="en-US" sz="1400" b="1" dirty="0">
                <a:solidFill>
                  <a:schemeClr val="accent6">
                    <a:lumMod val="50000"/>
                  </a:schemeClr>
                </a:solidFill>
                <a:latin typeface="Bookman Old Style" panose="02050604050505020204" pitchFamily="18" charset="0"/>
              </a:rPr>
              <a:t> Highest Grossing Film of all Time. </a:t>
            </a:r>
          </a:p>
        </p:txBody>
      </p:sp>
      <p:sp>
        <p:nvSpPr>
          <p:cNvPr id="12" name="Speech Bubble: Rectangle 11">
            <a:extLst>
              <a:ext uri="{FF2B5EF4-FFF2-40B4-BE49-F238E27FC236}">
                <a16:creationId xmlns:a16="http://schemas.microsoft.com/office/drawing/2014/main" id="{76698A7F-592F-4E18-9D53-9F5265EBC3A1}"/>
              </a:ext>
            </a:extLst>
          </p:cNvPr>
          <p:cNvSpPr/>
          <p:nvPr/>
        </p:nvSpPr>
        <p:spPr>
          <a:xfrm>
            <a:off x="791259" y="4081274"/>
            <a:ext cx="2718119" cy="1356968"/>
          </a:xfrm>
          <a:prstGeom prst="wedgeRectCallout">
            <a:avLst>
              <a:gd name="adj1" fmla="val 116934"/>
              <a:gd name="adj2" fmla="val -55294"/>
            </a:avLst>
          </a:prstGeom>
          <a:solidFill>
            <a:srgbClr val="89B6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Bookman Old Style" panose="02050604050505020204" pitchFamily="18" charset="0"/>
              </a:rPr>
              <a:t>“The film…has purpose, shape and style…</a:t>
            </a:r>
            <a:r>
              <a:rPr lang="en-US" sz="1600" b="1" i="1" dirty="0">
                <a:latin typeface="Bookman Old Style" panose="02050604050505020204" pitchFamily="18" charset="0"/>
              </a:rPr>
              <a:t>Goblet </a:t>
            </a:r>
            <a:r>
              <a:rPr lang="en-US" sz="1600" b="1" dirty="0">
                <a:latin typeface="Bookman Old Style" panose="02050604050505020204" pitchFamily="18" charset="0"/>
              </a:rPr>
              <a:t>explores a wide emotional range. ”</a:t>
            </a:r>
          </a:p>
          <a:p>
            <a:pPr algn="ctr"/>
            <a:r>
              <a:rPr lang="en-US" sz="1600" b="1" i="1" dirty="0">
                <a:latin typeface="Bookman Old Style" panose="02050604050505020204" pitchFamily="18" charset="0"/>
              </a:rPr>
              <a:t> - Roger Ebert</a:t>
            </a:r>
          </a:p>
        </p:txBody>
      </p:sp>
      <p:pic>
        <p:nvPicPr>
          <p:cNvPr id="15" name="Picture 14">
            <a:extLst>
              <a:ext uri="{FF2B5EF4-FFF2-40B4-BE49-F238E27FC236}">
                <a16:creationId xmlns:a16="http://schemas.microsoft.com/office/drawing/2014/main" id="{3002C495-9367-4D89-B213-46019C4B6543}"/>
              </a:ext>
            </a:extLst>
          </p:cNvPr>
          <p:cNvPicPr>
            <a:picLocks noChangeAspect="1"/>
          </p:cNvPicPr>
          <p:nvPr/>
        </p:nvPicPr>
        <p:blipFill>
          <a:blip r:embed="rId4"/>
          <a:stretch>
            <a:fillRect/>
          </a:stretch>
        </p:blipFill>
        <p:spPr>
          <a:xfrm>
            <a:off x="825762" y="1653159"/>
            <a:ext cx="3210955" cy="1089431"/>
          </a:xfrm>
          <a:prstGeom prst="rect">
            <a:avLst/>
          </a:prstGeom>
          <a:ln w="15875">
            <a:solidFill>
              <a:schemeClr val="accent1">
                <a:shade val="50000"/>
              </a:schemeClr>
            </a:solidFill>
          </a:ln>
        </p:spPr>
      </p:pic>
      <p:cxnSp>
        <p:nvCxnSpPr>
          <p:cNvPr id="23" name="Straight Connector 22">
            <a:extLst>
              <a:ext uri="{FF2B5EF4-FFF2-40B4-BE49-F238E27FC236}">
                <a16:creationId xmlns:a16="http://schemas.microsoft.com/office/drawing/2014/main" id="{5183E669-3405-4469-AC12-C52118E1E98D}"/>
              </a:ext>
            </a:extLst>
          </p:cNvPr>
          <p:cNvCxnSpPr>
            <a:stCxn id="7" idx="3"/>
          </p:cNvCxnSpPr>
          <p:nvPr/>
        </p:nvCxnSpPr>
        <p:spPr>
          <a:xfrm>
            <a:off x="4445028" y="544905"/>
            <a:ext cx="1129154" cy="102786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497425-EC01-4D2B-B6BA-7483A33482C5}"/>
              </a:ext>
            </a:extLst>
          </p:cNvPr>
          <p:cNvCxnSpPr>
            <a:cxnSpLocks/>
            <a:stCxn id="15" idx="3"/>
          </p:cNvCxnSpPr>
          <p:nvPr/>
        </p:nvCxnSpPr>
        <p:spPr>
          <a:xfrm flipV="1">
            <a:off x="4036717" y="2197874"/>
            <a:ext cx="1600381" cy="1"/>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E6C0FEF-98B1-4EB7-8153-CA802761FCF4}"/>
              </a:ext>
            </a:extLst>
          </p:cNvPr>
          <p:cNvCxnSpPr>
            <a:cxnSpLocks/>
            <a:stCxn id="9" idx="3"/>
          </p:cNvCxnSpPr>
          <p:nvPr/>
        </p:nvCxnSpPr>
        <p:spPr>
          <a:xfrm flipV="1">
            <a:off x="3922379" y="2822981"/>
            <a:ext cx="1893205" cy="61630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8A59020-F837-4725-A770-DBDF3581CE7F}"/>
              </a:ext>
            </a:extLst>
          </p:cNvPr>
          <p:cNvCxnSpPr>
            <a:cxnSpLocks/>
            <a:endCxn id="11" idx="1"/>
          </p:cNvCxnSpPr>
          <p:nvPr/>
        </p:nvCxnSpPr>
        <p:spPr>
          <a:xfrm flipV="1">
            <a:off x="6398364" y="2142054"/>
            <a:ext cx="3234827" cy="21344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F7910AF-799B-490D-B7F4-518C12D9AE13}"/>
              </a:ext>
            </a:extLst>
          </p:cNvPr>
          <p:cNvCxnSpPr>
            <a:cxnSpLocks/>
            <a:endCxn id="49" idx="1"/>
          </p:cNvCxnSpPr>
          <p:nvPr/>
        </p:nvCxnSpPr>
        <p:spPr>
          <a:xfrm>
            <a:off x="6398364" y="3161414"/>
            <a:ext cx="1661730" cy="24536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58A2369-88C9-42CF-BBCD-AD0493E2A876}"/>
              </a:ext>
            </a:extLst>
          </p:cNvPr>
          <p:cNvCxnSpPr>
            <a:cxnSpLocks/>
            <a:stCxn id="6" idx="0"/>
          </p:cNvCxnSpPr>
          <p:nvPr/>
        </p:nvCxnSpPr>
        <p:spPr>
          <a:xfrm flipV="1">
            <a:off x="5991236" y="5050722"/>
            <a:ext cx="104763" cy="541826"/>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2693185-9829-4E86-8307-32CE20A255DE}"/>
              </a:ext>
            </a:extLst>
          </p:cNvPr>
          <p:cNvCxnSpPr>
            <a:cxnSpLocks/>
            <a:stCxn id="8" idx="1"/>
          </p:cNvCxnSpPr>
          <p:nvPr/>
        </p:nvCxnSpPr>
        <p:spPr>
          <a:xfrm flipH="1" flipV="1">
            <a:off x="6875068" y="4453859"/>
            <a:ext cx="2502911" cy="356724"/>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C153556C-4CCB-40FC-9135-8543EE4C87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0094" y="2944847"/>
            <a:ext cx="2076162" cy="923867"/>
          </a:xfrm>
          <a:prstGeom prst="rect">
            <a:avLst/>
          </a:prstGeom>
          <a:ln>
            <a:solidFill>
              <a:schemeClr val="accent1">
                <a:shade val="50000"/>
              </a:schemeClr>
            </a:solidFill>
          </a:ln>
        </p:spPr>
      </p:pic>
      <p:sp>
        <p:nvSpPr>
          <p:cNvPr id="56" name="Slide Number Placeholder 55">
            <a:extLst>
              <a:ext uri="{FF2B5EF4-FFF2-40B4-BE49-F238E27FC236}">
                <a16:creationId xmlns:a16="http://schemas.microsoft.com/office/drawing/2014/main" id="{C64D2ADD-D831-4B08-A328-5CB7BF22C7AE}"/>
              </a:ext>
            </a:extLst>
          </p:cNvPr>
          <p:cNvSpPr>
            <a:spLocks noGrp="1"/>
          </p:cNvSpPr>
          <p:nvPr>
            <p:ph type="sldNum" sz="quarter" idx="12"/>
          </p:nvPr>
        </p:nvSpPr>
        <p:spPr/>
        <p:txBody>
          <a:bodyPr/>
          <a:lstStyle/>
          <a:p>
            <a:fld id="{CCED7004-81F4-423C-8585-1436946097B2}" type="slidenum">
              <a:rPr lang="en-US" smtClean="0"/>
              <a:pPr/>
              <a:t>3</a:t>
            </a:fld>
            <a:endParaRPr lang="en-US" dirty="0"/>
          </a:p>
        </p:txBody>
      </p:sp>
      <p:sp>
        <p:nvSpPr>
          <p:cNvPr id="20" name="Rectangle 19">
            <a:extLst>
              <a:ext uri="{FF2B5EF4-FFF2-40B4-BE49-F238E27FC236}">
                <a16:creationId xmlns:a16="http://schemas.microsoft.com/office/drawing/2014/main" id="{06DADF6D-F949-4E5C-B00E-A38ED2C6D2F3}"/>
              </a:ext>
            </a:extLst>
          </p:cNvPr>
          <p:cNvSpPr/>
          <p:nvPr/>
        </p:nvSpPr>
        <p:spPr>
          <a:xfrm>
            <a:off x="7822159" y="6164462"/>
            <a:ext cx="3793672" cy="277076"/>
          </a:xfrm>
          <a:prstGeom prst="rect">
            <a:avLst/>
          </a:prstGeom>
        </p:spPr>
        <p:txBody>
          <a:bodyPr wrap="square">
            <a:spAutoFit/>
          </a:bodyPr>
          <a:lstStyle/>
          <a:p>
            <a:r>
              <a:rPr lang="en-US" sz="1200" dirty="0">
                <a:hlinkClick r:id="rId6"/>
              </a:rPr>
              <a:t>https://harrypotter.fandom.com/wiki/Goblet_of_Fire</a:t>
            </a:r>
            <a:endParaRPr lang="en-US" sz="1200" dirty="0"/>
          </a:p>
        </p:txBody>
      </p:sp>
    </p:spTree>
    <p:extLst>
      <p:ext uri="{BB962C8B-B14F-4D97-AF65-F5344CB8AC3E}">
        <p14:creationId xmlns:p14="http://schemas.microsoft.com/office/powerpoint/2010/main" val="1558771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B170E09-1C6C-40D1-8413-C83883A7967C}"/>
              </a:ext>
            </a:extLst>
          </p:cNvPr>
          <p:cNvSpPr>
            <a:spLocks noGrp="1"/>
          </p:cNvSpPr>
          <p:nvPr>
            <p:ph type="sldNum" sz="quarter" idx="12"/>
          </p:nvPr>
        </p:nvSpPr>
        <p:spPr/>
        <p:txBody>
          <a:bodyPr/>
          <a:lstStyle/>
          <a:p>
            <a:fld id="{CCED7004-81F4-423C-8585-1436946097B2}" type="slidenum">
              <a:rPr lang="en-US" smtClean="0"/>
              <a:t>4</a:t>
            </a:fld>
            <a:endParaRPr lang="en-US"/>
          </a:p>
        </p:txBody>
      </p:sp>
      <p:sp>
        <p:nvSpPr>
          <p:cNvPr id="6" name="Title 1">
            <a:extLst>
              <a:ext uri="{FF2B5EF4-FFF2-40B4-BE49-F238E27FC236}">
                <a16:creationId xmlns:a16="http://schemas.microsoft.com/office/drawing/2014/main" id="{EEAC1C42-A869-1D4C-A8D8-49DDC0D38B53}"/>
              </a:ext>
            </a:extLst>
          </p:cNvPr>
          <p:cNvSpPr txBox="1">
            <a:spLocks/>
          </p:cNvSpPr>
          <p:nvPr/>
        </p:nvSpPr>
        <p:spPr>
          <a:xfrm>
            <a:off x="871040" y="-1230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a:solidFill>
                  <a:schemeClr val="accent6">
                    <a:lumMod val="75000"/>
                  </a:schemeClr>
                </a:solidFill>
              </a:rPr>
              <a:t>Harry Potter and the Goblet of Fire</a:t>
            </a:r>
          </a:p>
        </p:txBody>
      </p:sp>
      <p:sp>
        <p:nvSpPr>
          <p:cNvPr id="11" name="Rounded Rectangle 10">
            <a:extLst>
              <a:ext uri="{FF2B5EF4-FFF2-40B4-BE49-F238E27FC236}">
                <a16:creationId xmlns:a16="http://schemas.microsoft.com/office/drawing/2014/main" id="{EC9E3E6D-022A-0A4A-AA28-B36189D0CC30}"/>
              </a:ext>
            </a:extLst>
          </p:cNvPr>
          <p:cNvSpPr/>
          <p:nvPr/>
        </p:nvSpPr>
        <p:spPr>
          <a:xfrm>
            <a:off x="1512202" y="3123639"/>
            <a:ext cx="1773396" cy="17733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Triwizard Tournament</a:t>
            </a:r>
          </a:p>
        </p:txBody>
      </p:sp>
      <p:sp>
        <p:nvSpPr>
          <p:cNvPr id="12" name="Rounded Rectangle 11">
            <a:extLst>
              <a:ext uri="{FF2B5EF4-FFF2-40B4-BE49-F238E27FC236}">
                <a16:creationId xmlns:a16="http://schemas.microsoft.com/office/drawing/2014/main" id="{F83B368A-839C-A447-B8D1-4D39C1D77A27}"/>
              </a:ext>
            </a:extLst>
          </p:cNvPr>
          <p:cNvSpPr/>
          <p:nvPr/>
        </p:nvSpPr>
        <p:spPr>
          <a:xfrm>
            <a:off x="5289818" y="4913362"/>
            <a:ext cx="1484085" cy="14840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Yule Ball</a:t>
            </a:r>
          </a:p>
        </p:txBody>
      </p:sp>
      <p:sp>
        <p:nvSpPr>
          <p:cNvPr id="13" name="Rounded Rectangle 12">
            <a:extLst>
              <a:ext uri="{FF2B5EF4-FFF2-40B4-BE49-F238E27FC236}">
                <a16:creationId xmlns:a16="http://schemas.microsoft.com/office/drawing/2014/main" id="{41EA0332-9A0D-C84F-A9EB-5FB1716A0250}"/>
              </a:ext>
            </a:extLst>
          </p:cNvPr>
          <p:cNvSpPr/>
          <p:nvPr/>
        </p:nvSpPr>
        <p:spPr>
          <a:xfrm>
            <a:off x="3353733" y="4913363"/>
            <a:ext cx="1484085" cy="14840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Dragon Challenge</a:t>
            </a:r>
          </a:p>
        </p:txBody>
      </p:sp>
      <p:sp>
        <p:nvSpPr>
          <p:cNvPr id="14" name="Rounded Rectangle 13">
            <a:extLst>
              <a:ext uri="{FF2B5EF4-FFF2-40B4-BE49-F238E27FC236}">
                <a16:creationId xmlns:a16="http://schemas.microsoft.com/office/drawing/2014/main" id="{5C7707E0-E33C-D14A-8073-17B05F4D01E5}"/>
              </a:ext>
            </a:extLst>
          </p:cNvPr>
          <p:cNvSpPr/>
          <p:nvPr/>
        </p:nvSpPr>
        <p:spPr>
          <a:xfrm>
            <a:off x="7354184" y="4916542"/>
            <a:ext cx="1484085" cy="14840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Water Challenge</a:t>
            </a:r>
          </a:p>
        </p:txBody>
      </p:sp>
      <p:sp>
        <p:nvSpPr>
          <p:cNvPr id="15" name="Rounded Rectangle 14">
            <a:extLst>
              <a:ext uri="{FF2B5EF4-FFF2-40B4-BE49-F238E27FC236}">
                <a16:creationId xmlns:a16="http://schemas.microsoft.com/office/drawing/2014/main" id="{5DA93BB4-5317-2D49-8CBB-962EFD225FCF}"/>
              </a:ext>
            </a:extLst>
          </p:cNvPr>
          <p:cNvSpPr/>
          <p:nvPr/>
        </p:nvSpPr>
        <p:spPr>
          <a:xfrm>
            <a:off x="9099124" y="3123639"/>
            <a:ext cx="1789723" cy="1789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t>Maze Challenge</a:t>
            </a:r>
          </a:p>
        </p:txBody>
      </p:sp>
      <p:sp>
        <p:nvSpPr>
          <p:cNvPr id="16" name="Rounded Rectangle 15">
            <a:extLst>
              <a:ext uri="{FF2B5EF4-FFF2-40B4-BE49-F238E27FC236}">
                <a16:creationId xmlns:a16="http://schemas.microsoft.com/office/drawing/2014/main" id="{EADD2246-220F-4443-ACA7-66E9A0D47FD5}"/>
              </a:ext>
            </a:extLst>
          </p:cNvPr>
          <p:cNvSpPr/>
          <p:nvPr/>
        </p:nvSpPr>
        <p:spPr>
          <a:xfrm>
            <a:off x="9145240" y="1213094"/>
            <a:ext cx="1697491" cy="1656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t>Voldemort’s Return</a:t>
            </a:r>
          </a:p>
        </p:txBody>
      </p:sp>
      <p:pic>
        <p:nvPicPr>
          <p:cNvPr id="18" name="Picture 17" descr="Harry Potter and the Goblet of Fire">
            <a:extLst>
              <a:ext uri="{FF2B5EF4-FFF2-40B4-BE49-F238E27FC236}">
                <a16:creationId xmlns:a16="http://schemas.microsoft.com/office/drawing/2014/main" id="{C74506AC-D371-FB43-BA99-6D09BF83C719}"/>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0797" y="1451439"/>
            <a:ext cx="4455568" cy="3344400"/>
          </a:xfrm>
          <a:prstGeom prst="rect">
            <a:avLst/>
          </a:prstGeom>
        </p:spPr>
      </p:pic>
      <p:sp>
        <p:nvSpPr>
          <p:cNvPr id="19" name="Rounded Rectangle 18">
            <a:extLst>
              <a:ext uri="{FF2B5EF4-FFF2-40B4-BE49-F238E27FC236}">
                <a16:creationId xmlns:a16="http://schemas.microsoft.com/office/drawing/2014/main" id="{A50581E6-3B54-9A4D-9C40-4A1941DDD99F}"/>
              </a:ext>
            </a:extLst>
          </p:cNvPr>
          <p:cNvSpPr/>
          <p:nvPr/>
        </p:nvSpPr>
        <p:spPr>
          <a:xfrm>
            <a:off x="1512202" y="1131171"/>
            <a:ext cx="1773396" cy="17733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Quidditch World Cup</a:t>
            </a:r>
          </a:p>
        </p:txBody>
      </p:sp>
      <p:cxnSp>
        <p:nvCxnSpPr>
          <p:cNvPr id="21" name="Straight Arrow Connector 20">
            <a:extLst>
              <a:ext uri="{FF2B5EF4-FFF2-40B4-BE49-F238E27FC236}">
                <a16:creationId xmlns:a16="http://schemas.microsoft.com/office/drawing/2014/main" id="{4EB359F1-9464-DD4C-89FB-B574562A4144}"/>
              </a:ext>
            </a:extLst>
          </p:cNvPr>
          <p:cNvCxnSpPr>
            <a:stCxn id="19" idx="2"/>
            <a:endCxn id="11" idx="0"/>
          </p:cNvCxnSpPr>
          <p:nvPr/>
        </p:nvCxnSpPr>
        <p:spPr>
          <a:xfrm>
            <a:off x="2398900" y="2904567"/>
            <a:ext cx="0" cy="219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D86D64F-7388-F842-9307-42B9FDFA6A3F}"/>
              </a:ext>
            </a:extLst>
          </p:cNvPr>
          <p:cNvCxnSpPr>
            <a:cxnSpLocks/>
            <a:stCxn id="11" idx="2"/>
            <a:endCxn id="13" idx="1"/>
          </p:cNvCxnSpPr>
          <p:nvPr/>
        </p:nvCxnSpPr>
        <p:spPr>
          <a:xfrm>
            <a:off x="2398900" y="4897035"/>
            <a:ext cx="954833" cy="7583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9AA2993-187B-844F-B518-AA5A41A1C86A}"/>
              </a:ext>
            </a:extLst>
          </p:cNvPr>
          <p:cNvCxnSpPr>
            <a:cxnSpLocks/>
            <a:stCxn id="13" idx="3"/>
            <a:endCxn id="12" idx="1"/>
          </p:cNvCxnSpPr>
          <p:nvPr/>
        </p:nvCxnSpPr>
        <p:spPr>
          <a:xfrm flipV="1">
            <a:off x="4837818" y="5655405"/>
            <a:ext cx="45200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585C30-56DF-D249-8758-1441DC858845}"/>
              </a:ext>
            </a:extLst>
          </p:cNvPr>
          <p:cNvCxnSpPr>
            <a:cxnSpLocks/>
            <a:stCxn id="12" idx="3"/>
            <a:endCxn id="14" idx="1"/>
          </p:cNvCxnSpPr>
          <p:nvPr/>
        </p:nvCxnSpPr>
        <p:spPr>
          <a:xfrm>
            <a:off x="6773903" y="5655405"/>
            <a:ext cx="580281" cy="31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DC380E1-6E00-7A4D-9A9E-57641EBF6CD1}"/>
              </a:ext>
            </a:extLst>
          </p:cNvPr>
          <p:cNvCxnSpPr>
            <a:cxnSpLocks/>
            <a:stCxn id="14" idx="3"/>
            <a:endCxn id="15" idx="2"/>
          </p:cNvCxnSpPr>
          <p:nvPr/>
        </p:nvCxnSpPr>
        <p:spPr>
          <a:xfrm flipV="1">
            <a:off x="8838269" y="4913363"/>
            <a:ext cx="1155717" cy="7452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1BF0663-3445-3243-A021-0437021D3991}"/>
              </a:ext>
            </a:extLst>
          </p:cNvPr>
          <p:cNvCxnSpPr>
            <a:cxnSpLocks/>
            <a:stCxn id="15" idx="0"/>
            <a:endCxn id="16" idx="2"/>
          </p:cNvCxnSpPr>
          <p:nvPr/>
        </p:nvCxnSpPr>
        <p:spPr>
          <a:xfrm flipV="1">
            <a:off x="9993986" y="2869731"/>
            <a:ext cx="0" cy="2539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865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037898-835F-459E-8576-ADA68C4AF4DE}"/>
              </a:ext>
            </a:extLst>
          </p:cNvPr>
          <p:cNvSpPr>
            <a:spLocks noGrp="1"/>
          </p:cNvSpPr>
          <p:nvPr>
            <p:ph type="sldNum" sz="quarter" idx="12"/>
          </p:nvPr>
        </p:nvSpPr>
        <p:spPr/>
        <p:txBody>
          <a:bodyPr/>
          <a:lstStyle/>
          <a:p>
            <a:fld id="{CCED7004-81F4-423C-8585-1436946097B2}" type="slidenum">
              <a:rPr lang="en-US" smtClean="0"/>
              <a:pPr/>
              <a:t>5</a:t>
            </a:fld>
            <a:endParaRPr lang="en-US" dirty="0"/>
          </a:p>
        </p:txBody>
      </p:sp>
      <p:pic>
        <p:nvPicPr>
          <p:cNvPr id="5" name="Picture 4">
            <a:extLst>
              <a:ext uri="{FF2B5EF4-FFF2-40B4-BE49-F238E27FC236}">
                <a16:creationId xmlns:a16="http://schemas.microsoft.com/office/drawing/2014/main" id="{B67E685E-05CB-4078-875D-82380145E4A3}"/>
              </a:ext>
            </a:extLst>
          </p:cNvPr>
          <p:cNvPicPr>
            <a:picLocks noChangeAspect="1"/>
          </p:cNvPicPr>
          <p:nvPr/>
        </p:nvPicPr>
        <p:blipFill>
          <a:blip r:embed="rId3"/>
          <a:stretch>
            <a:fillRect/>
          </a:stretch>
        </p:blipFill>
        <p:spPr>
          <a:xfrm rot="1516788">
            <a:off x="2153987" y="410694"/>
            <a:ext cx="1403628" cy="595313"/>
          </a:xfrm>
          <a:prstGeom prst="rect">
            <a:avLst/>
          </a:prstGeom>
        </p:spPr>
      </p:pic>
      <p:pic>
        <p:nvPicPr>
          <p:cNvPr id="6" name="Picture 5">
            <a:extLst>
              <a:ext uri="{FF2B5EF4-FFF2-40B4-BE49-F238E27FC236}">
                <a16:creationId xmlns:a16="http://schemas.microsoft.com/office/drawing/2014/main" id="{42E31FFC-5C40-446D-9E53-ED1AC54A3072}"/>
              </a:ext>
            </a:extLst>
          </p:cNvPr>
          <p:cNvPicPr>
            <a:picLocks noChangeAspect="1"/>
          </p:cNvPicPr>
          <p:nvPr/>
        </p:nvPicPr>
        <p:blipFill>
          <a:blip r:embed="rId4"/>
          <a:stretch>
            <a:fillRect/>
          </a:stretch>
        </p:blipFill>
        <p:spPr>
          <a:xfrm rot="1542071">
            <a:off x="695066" y="1261709"/>
            <a:ext cx="2900363" cy="508623"/>
          </a:xfrm>
          <a:prstGeom prst="rect">
            <a:avLst/>
          </a:prstGeom>
        </p:spPr>
      </p:pic>
      <p:pic>
        <p:nvPicPr>
          <p:cNvPr id="7" name="Picture 6">
            <a:extLst>
              <a:ext uri="{FF2B5EF4-FFF2-40B4-BE49-F238E27FC236}">
                <a16:creationId xmlns:a16="http://schemas.microsoft.com/office/drawing/2014/main" id="{129D55D5-1F8C-4FF5-860D-197F97E599FA}"/>
              </a:ext>
            </a:extLst>
          </p:cNvPr>
          <p:cNvPicPr>
            <a:picLocks noChangeAspect="1"/>
          </p:cNvPicPr>
          <p:nvPr/>
        </p:nvPicPr>
        <p:blipFill>
          <a:blip r:embed="rId5"/>
          <a:stretch>
            <a:fillRect/>
          </a:stretch>
        </p:blipFill>
        <p:spPr>
          <a:xfrm rot="20677010">
            <a:off x="1240843" y="3614908"/>
            <a:ext cx="2003019" cy="574730"/>
          </a:xfrm>
          <a:prstGeom prst="rect">
            <a:avLst/>
          </a:prstGeom>
        </p:spPr>
      </p:pic>
      <p:pic>
        <p:nvPicPr>
          <p:cNvPr id="8" name="Picture 7">
            <a:extLst>
              <a:ext uri="{FF2B5EF4-FFF2-40B4-BE49-F238E27FC236}">
                <a16:creationId xmlns:a16="http://schemas.microsoft.com/office/drawing/2014/main" id="{CA44731A-66AE-4533-958A-9D514AE5B2E4}"/>
              </a:ext>
            </a:extLst>
          </p:cNvPr>
          <p:cNvPicPr>
            <a:picLocks noChangeAspect="1"/>
          </p:cNvPicPr>
          <p:nvPr/>
        </p:nvPicPr>
        <p:blipFill>
          <a:blip r:embed="rId6"/>
          <a:stretch>
            <a:fillRect/>
          </a:stretch>
        </p:blipFill>
        <p:spPr>
          <a:xfrm rot="20485712">
            <a:off x="8780839" y="1342769"/>
            <a:ext cx="2835706" cy="500060"/>
          </a:xfrm>
          <a:prstGeom prst="rect">
            <a:avLst/>
          </a:prstGeom>
        </p:spPr>
      </p:pic>
      <p:pic>
        <p:nvPicPr>
          <p:cNvPr id="9" name="Picture 8">
            <a:extLst>
              <a:ext uri="{FF2B5EF4-FFF2-40B4-BE49-F238E27FC236}">
                <a16:creationId xmlns:a16="http://schemas.microsoft.com/office/drawing/2014/main" id="{9D833D0E-A916-486C-9366-66FE66211A24}"/>
              </a:ext>
            </a:extLst>
          </p:cNvPr>
          <p:cNvPicPr>
            <a:picLocks noChangeAspect="1"/>
          </p:cNvPicPr>
          <p:nvPr/>
        </p:nvPicPr>
        <p:blipFill>
          <a:blip r:embed="rId7"/>
          <a:stretch>
            <a:fillRect/>
          </a:stretch>
        </p:blipFill>
        <p:spPr>
          <a:xfrm rot="976543">
            <a:off x="8530122" y="4544414"/>
            <a:ext cx="1308591" cy="538165"/>
          </a:xfrm>
          <a:prstGeom prst="rect">
            <a:avLst/>
          </a:prstGeom>
        </p:spPr>
      </p:pic>
      <p:pic>
        <p:nvPicPr>
          <p:cNvPr id="10" name="Picture 9">
            <a:extLst>
              <a:ext uri="{FF2B5EF4-FFF2-40B4-BE49-F238E27FC236}">
                <a16:creationId xmlns:a16="http://schemas.microsoft.com/office/drawing/2014/main" id="{0F573319-CB83-4EFC-80ED-0E49440CFED7}"/>
              </a:ext>
            </a:extLst>
          </p:cNvPr>
          <p:cNvPicPr>
            <a:picLocks noChangeAspect="1"/>
          </p:cNvPicPr>
          <p:nvPr/>
        </p:nvPicPr>
        <p:blipFill>
          <a:blip r:embed="rId8"/>
          <a:stretch>
            <a:fillRect/>
          </a:stretch>
        </p:blipFill>
        <p:spPr>
          <a:xfrm rot="20186902">
            <a:off x="8490258" y="433691"/>
            <a:ext cx="2500312" cy="438468"/>
          </a:xfrm>
          <a:prstGeom prst="rect">
            <a:avLst/>
          </a:prstGeom>
        </p:spPr>
      </p:pic>
      <p:pic>
        <p:nvPicPr>
          <p:cNvPr id="11" name="Picture 10">
            <a:extLst>
              <a:ext uri="{FF2B5EF4-FFF2-40B4-BE49-F238E27FC236}">
                <a16:creationId xmlns:a16="http://schemas.microsoft.com/office/drawing/2014/main" id="{F7663A73-367B-409C-A3C9-E8D34598685C}"/>
              </a:ext>
            </a:extLst>
          </p:cNvPr>
          <p:cNvPicPr>
            <a:picLocks noChangeAspect="1"/>
          </p:cNvPicPr>
          <p:nvPr/>
        </p:nvPicPr>
        <p:blipFill>
          <a:blip r:embed="rId9"/>
          <a:stretch>
            <a:fillRect/>
          </a:stretch>
        </p:blipFill>
        <p:spPr>
          <a:xfrm rot="20347162">
            <a:off x="1266946" y="4664156"/>
            <a:ext cx="2226304" cy="483309"/>
          </a:xfrm>
          <a:prstGeom prst="rect">
            <a:avLst/>
          </a:prstGeom>
        </p:spPr>
      </p:pic>
      <p:pic>
        <p:nvPicPr>
          <p:cNvPr id="12" name="Picture 11">
            <a:extLst>
              <a:ext uri="{FF2B5EF4-FFF2-40B4-BE49-F238E27FC236}">
                <a16:creationId xmlns:a16="http://schemas.microsoft.com/office/drawing/2014/main" id="{878C8BBB-8ED0-43F3-87E9-0A40AC1C8840}"/>
              </a:ext>
            </a:extLst>
          </p:cNvPr>
          <p:cNvPicPr>
            <a:picLocks noChangeAspect="1"/>
          </p:cNvPicPr>
          <p:nvPr/>
        </p:nvPicPr>
        <p:blipFill>
          <a:blip r:embed="rId10"/>
          <a:stretch>
            <a:fillRect/>
          </a:stretch>
        </p:blipFill>
        <p:spPr>
          <a:xfrm>
            <a:off x="8793105" y="2532673"/>
            <a:ext cx="2516501" cy="418511"/>
          </a:xfrm>
          <a:prstGeom prst="rect">
            <a:avLst/>
          </a:prstGeom>
        </p:spPr>
      </p:pic>
      <p:pic>
        <p:nvPicPr>
          <p:cNvPr id="13" name="Picture 12">
            <a:extLst>
              <a:ext uri="{FF2B5EF4-FFF2-40B4-BE49-F238E27FC236}">
                <a16:creationId xmlns:a16="http://schemas.microsoft.com/office/drawing/2014/main" id="{4E3D0300-EDEE-4FD7-A77E-FBB8A7094BD9}"/>
              </a:ext>
            </a:extLst>
          </p:cNvPr>
          <p:cNvPicPr>
            <a:picLocks noChangeAspect="1"/>
          </p:cNvPicPr>
          <p:nvPr/>
        </p:nvPicPr>
        <p:blipFill>
          <a:blip r:embed="rId11"/>
          <a:stretch>
            <a:fillRect/>
          </a:stretch>
        </p:blipFill>
        <p:spPr>
          <a:xfrm rot="622947">
            <a:off x="8619761" y="3677004"/>
            <a:ext cx="2979236" cy="529781"/>
          </a:xfrm>
          <a:prstGeom prst="rect">
            <a:avLst/>
          </a:prstGeom>
        </p:spPr>
      </p:pic>
      <p:pic>
        <p:nvPicPr>
          <p:cNvPr id="14" name="Picture 13">
            <a:extLst>
              <a:ext uri="{FF2B5EF4-FFF2-40B4-BE49-F238E27FC236}">
                <a16:creationId xmlns:a16="http://schemas.microsoft.com/office/drawing/2014/main" id="{77CC4415-962B-479C-B618-12D2182AD665}"/>
              </a:ext>
            </a:extLst>
          </p:cNvPr>
          <p:cNvPicPr>
            <a:picLocks noChangeAspect="1"/>
          </p:cNvPicPr>
          <p:nvPr/>
        </p:nvPicPr>
        <p:blipFill>
          <a:blip r:embed="rId12"/>
          <a:stretch>
            <a:fillRect/>
          </a:stretch>
        </p:blipFill>
        <p:spPr>
          <a:xfrm>
            <a:off x="973289" y="2539761"/>
            <a:ext cx="1986738" cy="382158"/>
          </a:xfrm>
          <a:prstGeom prst="rect">
            <a:avLst/>
          </a:prstGeom>
        </p:spPr>
      </p:pic>
      <p:sp>
        <p:nvSpPr>
          <p:cNvPr id="15" name="Rectangle 14">
            <a:extLst>
              <a:ext uri="{FF2B5EF4-FFF2-40B4-BE49-F238E27FC236}">
                <a16:creationId xmlns:a16="http://schemas.microsoft.com/office/drawing/2014/main" id="{777EA736-58D0-46D7-BD44-78E71C077B36}"/>
              </a:ext>
            </a:extLst>
          </p:cNvPr>
          <p:cNvSpPr/>
          <p:nvPr/>
        </p:nvSpPr>
        <p:spPr>
          <a:xfrm>
            <a:off x="5737144" y="6209112"/>
            <a:ext cx="5885201" cy="276999"/>
          </a:xfrm>
          <a:prstGeom prst="rect">
            <a:avLst/>
          </a:prstGeom>
        </p:spPr>
        <p:txBody>
          <a:bodyPr wrap="square">
            <a:spAutoFit/>
          </a:bodyPr>
          <a:lstStyle/>
          <a:p>
            <a:r>
              <a:rPr lang="en-US" sz="1200" dirty="0">
                <a:hlinkClick r:id="rId13"/>
              </a:rPr>
              <a:t>https://www.metacritic.com/movie/harry-potter-and-the-goblet-of-fire/critic-reviews</a:t>
            </a:r>
            <a:r>
              <a:rPr lang="en-US" sz="1200" dirty="0"/>
              <a:t> </a:t>
            </a:r>
          </a:p>
        </p:txBody>
      </p:sp>
      <p:sp>
        <p:nvSpPr>
          <p:cNvPr id="18" name="Rectangle 17">
            <a:extLst>
              <a:ext uri="{FF2B5EF4-FFF2-40B4-BE49-F238E27FC236}">
                <a16:creationId xmlns:a16="http://schemas.microsoft.com/office/drawing/2014/main" id="{2AFA27B3-079C-4163-90CE-4602E5960A95}"/>
              </a:ext>
            </a:extLst>
          </p:cNvPr>
          <p:cNvSpPr/>
          <p:nvPr/>
        </p:nvSpPr>
        <p:spPr>
          <a:xfrm>
            <a:off x="2923843" y="2796162"/>
            <a:ext cx="5851196" cy="616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accent6">
                    <a:lumMod val="75000"/>
                  </a:schemeClr>
                </a:solidFill>
                <a:latin typeface="Elephant" panose="02020904090505020303" pitchFamily="18" charset="0"/>
              </a:rPr>
              <a:t>“…balances delicately between whimsy and ominous…”</a:t>
            </a:r>
          </a:p>
        </p:txBody>
      </p:sp>
      <p:sp>
        <p:nvSpPr>
          <p:cNvPr id="19" name="Rectangle 18">
            <a:extLst>
              <a:ext uri="{FF2B5EF4-FFF2-40B4-BE49-F238E27FC236}">
                <a16:creationId xmlns:a16="http://schemas.microsoft.com/office/drawing/2014/main" id="{91C3BEF1-0A01-4986-8476-6EB4A5ABC0F2}"/>
              </a:ext>
            </a:extLst>
          </p:cNvPr>
          <p:cNvSpPr/>
          <p:nvPr/>
        </p:nvSpPr>
        <p:spPr>
          <a:xfrm>
            <a:off x="4146699" y="4094816"/>
            <a:ext cx="2421568" cy="496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rgbClr val="00B0F0"/>
                </a:solidFill>
                <a:latin typeface="Elephant" panose="02020904090505020303" pitchFamily="18" charset="0"/>
              </a:rPr>
              <a:t>“Dark.”</a:t>
            </a:r>
          </a:p>
        </p:txBody>
      </p:sp>
      <p:sp>
        <p:nvSpPr>
          <p:cNvPr id="20" name="Rectangle 19">
            <a:extLst>
              <a:ext uri="{FF2B5EF4-FFF2-40B4-BE49-F238E27FC236}">
                <a16:creationId xmlns:a16="http://schemas.microsoft.com/office/drawing/2014/main" id="{36B63301-5925-4122-B4F1-3DDDA0FF0350}"/>
              </a:ext>
            </a:extLst>
          </p:cNvPr>
          <p:cNvSpPr/>
          <p:nvPr/>
        </p:nvSpPr>
        <p:spPr>
          <a:xfrm>
            <a:off x="4976704" y="2416775"/>
            <a:ext cx="1986738" cy="436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1">
                    <a:lumMod val="75000"/>
                  </a:schemeClr>
                </a:solidFill>
                <a:latin typeface="Elephant" panose="02020904090505020303" pitchFamily="18" charset="0"/>
              </a:rPr>
              <a:t>“…engaging....” </a:t>
            </a:r>
          </a:p>
        </p:txBody>
      </p:sp>
      <p:sp>
        <p:nvSpPr>
          <p:cNvPr id="21" name="Rectangle 20">
            <a:extLst>
              <a:ext uri="{FF2B5EF4-FFF2-40B4-BE49-F238E27FC236}">
                <a16:creationId xmlns:a16="http://schemas.microsoft.com/office/drawing/2014/main" id="{DC8008C2-93AD-4773-9DF9-891FDAC9195C}"/>
              </a:ext>
            </a:extLst>
          </p:cNvPr>
          <p:cNvSpPr/>
          <p:nvPr/>
        </p:nvSpPr>
        <p:spPr>
          <a:xfrm>
            <a:off x="3559702" y="5151093"/>
            <a:ext cx="3060837" cy="528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rgbClr val="00B0F0"/>
                </a:solidFill>
                <a:latin typeface="Elephant" panose="02020904090505020303" pitchFamily="18" charset="0"/>
              </a:rPr>
              <a:t>“...quick pace...” </a:t>
            </a:r>
          </a:p>
        </p:txBody>
      </p:sp>
      <p:sp>
        <p:nvSpPr>
          <p:cNvPr id="22" name="Rectangle 21">
            <a:extLst>
              <a:ext uri="{FF2B5EF4-FFF2-40B4-BE49-F238E27FC236}">
                <a16:creationId xmlns:a16="http://schemas.microsoft.com/office/drawing/2014/main" id="{8B55F816-2D24-455A-8D32-B937D8BDE1D6}"/>
              </a:ext>
            </a:extLst>
          </p:cNvPr>
          <p:cNvSpPr/>
          <p:nvPr/>
        </p:nvSpPr>
        <p:spPr>
          <a:xfrm>
            <a:off x="3913172" y="4565403"/>
            <a:ext cx="3762294" cy="496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accent6">
                    <a:lumMod val="75000"/>
                  </a:schemeClr>
                </a:solidFill>
                <a:latin typeface="Elephant" panose="02020904090505020303" pitchFamily="18" charset="0"/>
              </a:rPr>
              <a:t>“…wide emotional range…”</a:t>
            </a:r>
          </a:p>
        </p:txBody>
      </p:sp>
      <p:sp>
        <p:nvSpPr>
          <p:cNvPr id="23" name="Rectangle 22">
            <a:extLst>
              <a:ext uri="{FF2B5EF4-FFF2-40B4-BE49-F238E27FC236}">
                <a16:creationId xmlns:a16="http://schemas.microsoft.com/office/drawing/2014/main" id="{4AF0A018-9F29-487A-9201-E979865CE00B}"/>
              </a:ext>
            </a:extLst>
          </p:cNvPr>
          <p:cNvSpPr/>
          <p:nvPr/>
        </p:nvSpPr>
        <p:spPr>
          <a:xfrm>
            <a:off x="3725183" y="395672"/>
            <a:ext cx="4419357" cy="496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accent6">
                    <a:lumMod val="75000"/>
                  </a:schemeClr>
                </a:solidFill>
                <a:latin typeface="Elephant" panose="02020904090505020303" pitchFamily="18" charset="0"/>
              </a:rPr>
              <a:t>“…impressive emotional development…” </a:t>
            </a:r>
          </a:p>
        </p:txBody>
      </p:sp>
      <p:sp>
        <p:nvSpPr>
          <p:cNvPr id="24" name="Rectangle 23">
            <a:extLst>
              <a:ext uri="{FF2B5EF4-FFF2-40B4-BE49-F238E27FC236}">
                <a16:creationId xmlns:a16="http://schemas.microsoft.com/office/drawing/2014/main" id="{E15B816B-6516-44AF-96FA-DE108DE1C3F4}"/>
              </a:ext>
            </a:extLst>
          </p:cNvPr>
          <p:cNvSpPr/>
          <p:nvPr/>
        </p:nvSpPr>
        <p:spPr>
          <a:xfrm>
            <a:off x="3559702" y="1882750"/>
            <a:ext cx="2834004" cy="496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accent6">
                    <a:lumMod val="75000"/>
                  </a:schemeClr>
                </a:solidFill>
                <a:latin typeface="Elephant" panose="02020904090505020303" pitchFamily="18" charset="0"/>
              </a:rPr>
              <a:t>“Fraught with conflict…”</a:t>
            </a:r>
          </a:p>
        </p:txBody>
      </p:sp>
      <p:sp>
        <p:nvSpPr>
          <p:cNvPr id="25" name="Rectangle 24">
            <a:extLst>
              <a:ext uri="{FF2B5EF4-FFF2-40B4-BE49-F238E27FC236}">
                <a16:creationId xmlns:a16="http://schemas.microsoft.com/office/drawing/2014/main" id="{E0A85500-F40A-4B85-A881-080840F0ED87}"/>
              </a:ext>
            </a:extLst>
          </p:cNvPr>
          <p:cNvSpPr/>
          <p:nvPr/>
        </p:nvSpPr>
        <p:spPr>
          <a:xfrm>
            <a:off x="6105312" y="1656591"/>
            <a:ext cx="2171928" cy="534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rgbClr val="00B0F0"/>
                </a:solidFill>
                <a:latin typeface="Elephant" panose="02020904090505020303" pitchFamily="18" charset="0"/>
              </a:rPr>
              <a:t>“Intense.” </a:t>
            </a:r>
          </a:p>
        </p:txBody>
      </p:sp>
      <p:sp>
        <p:nvSpPr>
          <p:cNvPr id="26" name="Rectangle 25">
            <a:extLst>
              <a:ext uri="{FF2B5EF4-FFF2-40B4-BE49-F238E27FC236}">
                <a16:creationId xmlns:a16="http://schemas.microsoft.com/office/drawing/2014/main" id="{51B891D2-5BF0-43B6-9015-2CB02FA502DF}"/>
              </a:ext>
            </a:extLst>
          </p:cNvPr>
          <p:cNvSpPr/>
          <p:nvPr/>
        </p:nvSpPr>
        <p:spPr>
          <a:xfrm>
            <a:off x="3664926" y="3471204"/>
            <a:ext cx="2291597" cy="518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1">
                    <a:lumMod val="75000"/>
                  </a:schemeClr>
                </a:solidFill>
                <a:latin typeface="Elephant" panose="02020904090505020303" pitchFamily="18" charset="0"/>
              </a:rPr>
              <a:t>“…intelligent…”</a:t>
            </a:r>
          </a:p>
        </p:txBody>
      </p:sp>
      <p:sp>
        <p:nvSpPr>
          <p:cNvPr id="27" name="Rectangle 26">
            <a:extLst>
              <a:ext uri="{FF2B5EF4-FFF2-40B4-BE49-F238E27FC236}">
                <a16:creationId xmlns:a16="http://schemas.microsoft.com/office/drawing/2014/main" id="{FC2F8000-B73E-4C9F-A62C-F09447748B7C}"/>
              </a:ext>
            </a:extLst>
          </p:cNvPr>
          <p:cNvSpPr/>
          <p:nvPr/>
        </p:nvSpPr>
        <p:spPr>
          <a:xfrm>
            <a:off x="5956523" y="3658788"/>
            <a:ext cx="2083719" cy="56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1">
                    <a:lumMod val="75000"/>
                  </a:schemeClr>
                </a:solidFill>
                <a:latin typeface="Elephant" panose="02020904090505020303" pitchFamily="18" charset="0"/>
              </a:rPr>
              <a:t>“Quick Pace.”</a:t>
            </a:r>
          </a:p>
        </p:txBody>
      </p:sp>
      <p:sp>
        <p:nvSpPr>
          <p:cNvPr id="28" name="Rectangle 27">
            <a:extLst>
              <a:ext uri="{FF2B5EF4-FFF2-40B4-BE49-F238E27FC236}">
                <a16:creationId xmlns:a16="http://schemas.microsoft.com/office/drawing/2014/main" id="{71D45B1E-A310-4F62-8FDC-C3EA1D2705E1}"/>
              </a:ext>
            </a:extLst>
          </p:cNvPr>
          <p:cNvSpPr/>
          <p:nvPr/>
        </p:nvSpPr>
        <p:spPr>
          <a:xfrm>
            <a:off x="5048399" y="1042688"/>
            <a:ext cx="2521206" cy="542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1">
                    <a:lumMod val="75000"/>
                  </a:schemeClr>
                </a:solidFill>
                <a:latin typeface="Elephant" panose="02020904090505020303" pitchFamily="18" charset="0"/>
              </a:rPr>
              <a:t>“Edge of your seat.”</a:t>
            </a:r>
          </a:p>
        </p:txBody>
      </p:sp>
      <p:sp>
        <p:nvSpPr>
          <p:cNvPr id="29" name="Rectangle 28">
            <a:extLst>
              <a:ext uri="{FF2B5EF4-FFF2-40B4-BE49-F238E27FC236}">
                <a16:creationId xmlns:a16="http://schemas.microsoft.com/office/drawing/2014/main" id="{5D4CF3FE-98A0-4588-A787-9E4D230F1EC1}"/>
              </a:ext>
            </a:extLst>
          </p:cNvPr>
          <p:cNvSpPr/>
          <p:nvPr/>
        </p:nvSpPr>
        <p:spPr>
          <a:xfrm>
            <a:off x="6503641" y="5064723"/>
            <a:ext cx="1968238" cy="528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1">
                    <a:lumMod val="75000"/>
                  </a:schemeClr>
                </a:solidFill>
                <a:latin typeface="Elephant" panose="02020904090505020303" pitchFamily="18" charset="0"/>
              </a:rPr>
              <a:t>“Rich…full...”</a:t>
            </a:r>
          </a:p>
          <a:p>
            <a:endParaRPr lang="en-US" b="1" dirty="0">
              <a:solidFill>
                <a:schemeClr val="accent1">
                  <a:lumMod val="75000"/>
                </a:schemeClr>
              </a:solidFill>
              <a:latin typeface="Elephant" panose="02020904090505020303" pitchFamily="18" charset="0"/>
            </a:endParaRPr>
          </a:p>
        </p:txBody>
      </p:sp>
      <p:sp>
        <p:nvSpPr>
          <p:cNvPr id="30" name="Rectangle 29">
            <a:extLst>
              <a:ext uri="{FF2B5EF4-FFF2-40B4-BE49-F238E27FC236}">
                <a16:creationId xmlns:a16="http://schemas.microsoft.com/office/drawing/2014/main" id="{7F813DF1-536D-4864-BD49-AC7DF67794D6}"/>
              </a:ext>
            </a:extLst>
          </p:cNvPr>
          <p:cNvSpPr/>
          <p:nvPr/>
        </p:nvSpPr>
        <p:spPr>
          <a:xfrm>
            <a:off x="2923843" y="1259771"/>
            <a:ext cx="2171928" cy="534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rgbClr val="00B0F0"/>
                </a:solidFill>
                <a:latin typeface="Elephant" panose="02020904090505020303" pitchFamily="18" charset="0"/>
              </a:rPr>
              <a:t>“Mature.” </a:t>
            </a:r>
          </a:p>
        </p:txBody>
      </p:sp>
    </p:spTree>
    <p:extLst>
      <p:ext uri="{BB962C8B-B14F-4D97-AF65-F5344CB8AC3E}">
        <p14:creationId xmlns:p14="http://schemas.microsoft.com/office/powerpoint/2010/main" val="2863192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7465DB5-932F-4435-9FEC-1E43513AEABC}"/>
              </a:ext>
            </a:extLst>
          </p:cNvPr>
          <p:cNvSpPr>
            <a:spLocks noGrp="1"/>
          </p:cNvSpPr>
          <p:nvPr>
            <p:ph type="subTitle" idx="1"/>
          </p:nvPr>
        </p:nvSpPr>
        <p:spPr>
          <a:xfrm>
            <a:off x="102413" y="2453553"/>
            <a:ext cx="12089587" cy="1655762"/>
          </a:xfrm>
        </p:spPr>
        <p:txBody>
          <a:bodyPr>
            <a:normAutofit/>
          </a:bodyPr>
          <a:lstStyle/>
          <a:p>
            <a:r>
              <a:rPr lang="en-US" sz="2000" b="1" dirty="0">
                <a:solidFill>
                  <a:schemeClr val="bg1">
                    <a:lumMod val="85000"/>
                  </a:schemeClr>
                </a:solidFill>
              </a:rPr>
              <a:t>1. Business Case</a:t>
            </a:r>
            <a:r>
              <a:rPr lang="en-US" sz="2300" b="1" dirty="0">
                <a:solidFill>
                  <a:schemeClr val="accent5">
                    <a:lumMod val="75000"/>
                  </a:schemeClr>
                </a:solidFill>
              </a:rPr>
              <a:t>		</a:t>
            </a:r>
            <a:r>
              <a:rPr lang="en-US" b="1" dirty="0">
                <a:solidFill>
                  <a:srgbClr val="0070C0"/>
                </a:solidFill>
              </a:rPr>
              <a:t>2. Methodology</a:t>
            </a:r>
            <a:r>
              <a:rPr lang="en-US" sz="2300" b="1" dirty="0">
                <a:solidFill>
                  <a:schemeClr val="bg1">
                    <a:lumMod val="85000"/>
                  </a:schemeClr>
                </a:solidFill>
              </a:rPr>
              <a:t>	   </a:t>
            </a:r>
            <a:r>
              <a:rPr lang="en-US" sz="2000" b="1" dirty="0">
                <a:solidFill>
                  <a:schemeClr val="bg1">
                    <a:lumMod val="85000"/>
                  </a:schemeClr>
                </a:solidFill>
              </a:rPr>
              <a:t>3. Findings and Insights		4. Model Refinement </a:t>
            </a:r>
            <a:endParaRPr lang="en-US" sz="2300" b="1" dirty="0">
              <a:solidFill>
                <a:schemeClr val="bg1">
                  <a:lumMod val="85000"/>
                </a:schemeClr>
              </a:solidFill>
            </a:endParaRPr>
          </a:p>
        </p:txBody>
      </p:sp>
      <p:sp>
        <p:nvSpPr>
          <p:cNvPr id="2" name="Slide Number Placeholder 1">
            <a:extLst>
              <a:ext uri="{FF2B5EF4-FFF2-40B4-BE49-F238E27FC236}">
                <a16:creationId xmlns:a16="http://schemas.microsoft.com/office/drawing/2014/main" id="{3FC5F8C0-68A5-4F1E-834E-1EC8CCF0DAAD}"/>
              </a:ext>
            </a:extLst>
          </p:cNvPr>
          <p:cNvSpPr>
            <a:spLocks noGrp="1"/>
          </p:cNvSpPr>
          <p:nvPr>
            <p:ph type="sldNum" sz="quarter" idx="12"/>
          </p:nvPr>
        </p:nvSpPr>
        <p:spPr/>
        <p:txBody>
          <a:bodyPr/>
          <a:lstStyle/>
          <a:p>
            <a:fld id="{CCED7004-81F4-423C-8585-1436946097B2}" type="slidenum">
              <a:rPr lang="en-US" smtClean="0"/>
              <a:pPr/>
              <a:t>6</a:t>
            </a:fld>
            <a:endParaRPr lang="en-US" dirty="0"/>
          </a:p>
        </p:txBody>
      </p:sp>
    </p:spTree>
    <p:extLst>
      <p:ext uri="{BB962C8B-B14F-4D97-AF65-F5344CB8AC3E}">
        <p14:creationId xmlns:p14="http://schemas.microsoft.com/office/powerpoint/2010/main" val="1460653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37B08E-AEA3-43FD-81B1-A2AE54F24E40}"/>
              </a:ext>
            </a:extLst>
          </p:cNvPr>
          <p:cNvSpPr>
            <a:spLocks noGrp="1"/>
          </p:cNvSpPr>
          <p:nvPr>
            <p:ph idx="1"/>
          </p:nvPr>
        </p:nvSpPr>
        <p:spPr>
          <a:xfrm>
            <a:off x="591015" y="2591888"/>
            <a:ext cx="10972800" cy="2325029"/>
          </a:xfrm>
        </p:spPr>
        <p:txBody>
          <a:bodyPr>
            <a:normAutofit/>
          </a:bodyPr>
          <a:lstStyle/>
          <a:p>
            <a:pPr marL="0" indent="0" algn="ctr">
              <a:buNone/>
            </a:pPr>
            <a:endParaRPr lang="en-US" b="1" dirty="0"/>
          </a:p>
          <a:p>
            <a:pPr marL="0" indent="0" algn="ctr">
              <a:buNone/>
            </a:pPr>
            <a:r>
              <a:rPr lang="en-US" b="1" dirty="0"/>
              <a:t>Hypothesis </a:t>
            </a:r>
          </a:p>
          <a:p>
            <a:pPr marL="0" indent="0">
              <a:buNone/>
            </a:pPr>
            <a:r>
              <a:rPr lang="en-US" dirty="0"/>
              <a:t>Utilizing historical data, a qualitative analytical model can be developed to screen and score movie scripts in order to accurately predict quantitative results of associated movie production and box office release. </a:t>
            </a:r>
          </a:p>
        </p:txBody>
      </p:sp>
      <p:sp>
        <p:nvSpPr>
          <p:cNvPr id="4" name="Content Placeholder 2">
            <a:extLst>
              <a:ext uri="{FF2B5EF4-FFF2-40B4-BE49-F238E27FC236}">
                <a16:creationId xmlns:a16="http://schemas.microsoft.com/office/drawing/2014/main" id="{73E76A4A-9C26-42F6-BC21-ECA5708E2B65}"/>
              </a:ext>
            </a:extLst>
          </p:cNvPr>
          <p:cNvSpPr txBox="1">
            <a:spLocks/>
          </p:cNvSpPr>
          <p:nvPr/>
        </p:nvSpPr>
        <p:spPr>
          <a:xfrm>
            <a:off x="213101" y="787660"/>
            <a:ext cx="10515600" cy="14760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8000" dirty="0">
                <a:solidFill>
                  <a:schemeClr val="accent6">
                    <a:lumMod val="75000"/>
                  </a:schemeClr>
                </a:solidFill>
              </a:rPr>
              <a:t>50,000  </a:t>
            </a:r>
            <a:r>
              <a:rPr lang="en-US" sz="8000" dirty="0">
                <a:solidFill>
                  <a:schemeClr val="accent6">
                    <a:lumMod val="75000"/>
                  </a:schemeClr>
                </a:solidFill>
                <a:sym typeface="Wingdings" panose="05000000000000000000" pitchFamily="2" charset="2"/>
              </a:rPr>
              <a:t></a:t>
            </a:r>
            <a:r>
              <a:rPr lang="en-US" dirty="0">
                <a:solidFill>
                  <a:schemeClr val="accent6">
                    <a:lumMod val="75000"/>
                  </a:schemeClr>
                </a:solidFill>
              </a:rPr>
              <a:t>		</a:t>
            </a:r>
            <a:r>
              <a:rPr lang="en-US" sz="6000" dirty="0">
                <a:solidFill>
                  <a:schemeClr val="accent6">
                    <a:lumMod val="75000"/>
                  </a:schemeClr>
                </a:solidFill>
              </a:rPr>
              <a:t>150</a:t>
            </a:r>
            <a:r>
              <a:rPr lang="en-US" dirty="0">
                <a:solidFill>
                  <a:schemeClr val="accent6">
                    <a:lumMod val="75000"/>
                  </a:schemeClr>
                </a:solidFill>
              </a:rPr>
              <a:t>	  </a:t>
            </a:r>
            <a:r>
              <a:rPr lang="en-US" dirty="0">
                <a:solidFill>
                  <a:schemeClr val="accent6">
                    <a:lumMod val="75000"/>
                  </a:schemeClr>
                </a:solidFill>
                <a:sym typeface="Wingdings" panose="05000000000000000000" pitchFamily="2" charset="2"/>
              </a:rPr>
              <a:t> </a:t>
            </a:r>
            <a:r>
              <a:rPr lang="en-US" dirty="0">
                <a:solidFill>
                  <a:schemeClr val="accent6">
                    <a:lumMod val="75000"/>
                  </a:schemeClr>
                </a:solidFill>
              </a:rPr>
              <a:t>		</a:t>
            </a:r>
            <a:r>
              <a:rPr lang="en-US" sz="3600" b="1" dirty="0">
                <a:solidFill>
                  <a:schemeClr val="accent6">
                    <a:lumMod val="75000"/>
                  </a:schemeClr>
                </a:solidFill>
              </a:rPr>
              <a:t>75</a:t>
            </a:r>
            <a:endParaRPr lang="en-US" sz="3200" b="1" dirty="0">
              <a:solidFill>
                <a:schemeClr val="accent6">
                  <a:lumMod val="75000"/>
                </a:schemeClr>
              </a:solidFill>
            </a:endParaRPr>
          </a:p>
        </p:txBody>
      </p:sp>
      <p:sp>
        <p:nvSpPr>
          <p:cNvPr id="5" name="Slide Number Placeholder 4">
            <a:extLst>
              <a:ext uri="{FF2B5EF4-FFF2-40B4-BE49-F238E27FC236}">
                <a16:creationId xmlns:a16="http://schemas.microsoft.com/office/drawing/2014/main" id="{36C7C36B-83B6-4E5B-8955-35EF1A56AC96}"/>
              </a:ext>
            </a:extLst>
          </p:cNvPr>
          <p:cNvSpPr>
            <a:spLocks noGrp="1"/>
          </p:cNvSpPr>
          <p:nvPr>
            <p:ph type="sldNum" sz="quarter" idx="12"/>
          </p:nvPr>
        </p:nvSpPr>
        <p:spPr/>
        <p:txBody>
          <a:bodyPr/>
          <a:lstStyle/>
          <a:p>
            <a:fld id="{CCED7004-81F4-423C-8585-1436946097B2}" type="slidenum">
              <a:rPr lang="en-US" smtClean="0"/>
              <a:t>7</a:t>
            </a:fld>
            <a:endParaRPr lang="en-US"/>
          </a:p>
        </p:txBody>
      </p:sp>
      <p:sp>
        <p:nvSpPr>
          <p:cNvPr id="2" name="Star: 32 Points 1">
            <a:extLst>
              <a:ext uri="{FF2B5EF4-FFF2-40B4-BE49-F238E27FC236}">
                <a16:creationId xmlns:a16="http://schemas.microsoft.com/office/drawing/2014/main" id="{951968E3-C404-41E8-8014-BB9257912267}"/>
              </a:ext>
            </a:extLst>
          </p:cNvPr>
          <p:cNvSpPr/>
          <p:nvPr/>
        </p:nvSpPr>
        <p:spPr>
          <a:xfrm>
            <a:off x="9483528" y="1021263"/>
            <a:ext cx="1144858" cy="1008832"/>
          </a:xfrm>
          <a:prstGeom prst="star32">
            <a:avLst/>
          </a:prstGeom>
          <a:solidFill>
            <a:schemeClr val="accent4">
              <a:lumMod val="20000"/>
              <a:lumOff val="80000"/>
              <a:alpha val="19000"/>
            </a:schemeClr>
          </a:solidFill>
          <a:ln w="28575">
            <a:solidFill>
              <a:srgbClr val="89B6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6C2E9538-794F-4F19-BDAC-2CAA593DBDF1}"/>
              </a:ext>
            </a:extLst>
          </p:cNvPr>
          <p:cNvSpPr txBox="1">
            <a:spLocks/>
          </p:cNvSpPr>
          <p:nvPr/>
        </p:nvSpPr>
        <p:spPr>
          <a:xfrm>
            <a:off x="6607277" y="6177316"/>
            <a:ext cx="4621886" cy="369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100" dirty="0">
                <a:hlinkClick r:id="rId3"/>
              </a:rPr>
              <a:t>https://stephenfollows.com/</a:t>
            </a:r>
            <a:r>
              <a:rPr lang="en-US" sz="1100" dirty="0"/>
              <a:t>, </a:t>
            </a:r>
            <a:r>
              <a:rPr lang="en-US" sz="1100" dirty="0">
                <a:hlinkClick r:id="rId4"/>
              </a:rPr>
              <a:t>https://theatlantic.com</a:t>
            </a:r>
            <a:r>
              <a:rPr lang="en-US" sz="1100" dirty="0"/>
              <a:t> </a:t>
            </a:r>
          </a:p>
        </p:txBody>
      </p:sp>
    </p:spTree>
    <p:extLst>
      <p:ext uri="{BB962C8B-B14F-4D97-AF65-F5344CB8AC3E}">
        <p14:creationId xmlns:p14="http://schemas.microsoft.com/office/powerpoint/2010/main" val="415522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3694C51-0529-446E-BDFB-BF9BF664D9F6}"/>
              </a:ext>
            </a:extLst>
          </p:cNvPr>
          <p:cNvGraphicFramePr>
            <a:graphicFrameLocks noGrp="1"/>
          </p:cNvGraphicFramePr>
          <p:nvPr>
            <p:ph idx="1"/>
            <p:extLst>
              <p:ext uri="{D42A27DB-BD31-4B8C-83A1-F6EECF244321}">
                <p14:modId xmlns:p14="http://schemas.microsoft.com/office/powerpoint/2010/main" val="235641838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croll: Vertical 4">
            <a:extLst>
              <a:ext uri="{FF2B5EF4-FFF2-40B4-BE49-F238E27FC236}">
                <a16:creationId xmlns:a16="http://schemas.microsoft.com/office/drawing/2014/main" id="{3550C0EC-F13A-44BD-A370-E0C82F2663CC}"/>
              </a:ext>
            </a:extLst>
          </p:cNvPr>
          <p:cNvSpPr/>
          <p:nvPr/>
        </p:nvSpPr>
        <p:spPr>
          <a:xfrm>
            <a:off x="585216" y="270664"/>
            <a:ext cx="2896819" cy="2830982"/>
          </a:xfrm>
          <a:prstGeom prst="verticalScroll">
            <a:avLst/>
          </a:prstGeom>
          <a:solidFill>
            <a:srgbClr val="89B6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Brush Script MT" panose="03060802040406070304" pitchFamily="66" charset="0"/>
              </a:rPr>
              <a:t>Movie </a:t>
            </a:r>
          </a:p>
          <a:p>
            <a:pPr algn="ctr"/>
            <a:r>
              <a:rPr lang="en-US" sz="4400" dirty="0">
                <a:latin typeface="Brush Script MT" panose="03060802040406070304" pitchFamily="66" charset="0"/>
              </a:rPr>
              <a:t>Script</a:t>
            </a:r>
            <a:endParaRPr lang="en-US" sz="3200" dirty="0">
              <a:latin typeface="Brush Script MT" panose="03060802040406070304" pitchFamily="66" charset="0"/>
            </a:endParaRPr>
          </a:p>
        </p:txBody>
      </p:sp>
      <p:sp>
        <p:nvSpPr>
          <p:cNvPr id="6" name="Arrow: Bent-Up 5">
            <a:extLst>
              <a:ext uri="{FF2B5EF4-FFF2-40B4-BE49-F238E27FC236}">
                <a16:creationId xmlns:a16="http://schemas.microsoft.com/office/drawing/2014/main" id="{D12DF562-93EE-44CC-A16F-0FC20A14322A}"/>
              </a:ext>
            </a:extLst>
          </p:cNvPr>
          <p:cNvSpPr/>
          <p:nvPr/>
        </p:nvSpPr>
        <p:spPr>
          <a:xfrm rot="10800000" flipH="1">
            <a:off x="3226004" y="1185059"/>
            <a:ext cx="3101644" cy="640566"/>
          </a:xfrm>
          <a:prstGeom prst="bentUpArrow">
            <a:avLst>
              <a:gd name="adj1" fmla="val 39853"/>
              <a:gd name="adj2" fmla="val 35550"/>
              <a:gd name="adj3" fmla="val 33257"/>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7" name="Slide Number Placeholder 6">
            <a:extLst>
              <a:ext uri="{FF2B5EF4-FFF2-40B4-BE49-F238E27FC236}">
                <a16:creationId xmlns:a16="http://schemas.microsoft.com/office/drawing/2014/main" id="{3F78C0AD-D5B5-4E60-9B0C-0A348F14BDF3}"/>
              </a:ext>
            </a:extLst>
          </p:cNvPr>
          <p:cNvSpPr>
            <a:spLocks noGrp="1"/>
          </p:cNvSpPr>
          <p:nvPr>
            <p:ph type="sldNum" sz="quarter" idx="12"/>
          </p:nvPr>
        </p:nvSpPr>
        <p:spPr/>
        <p:txBody>
          <a:bodyPr/>
          <a:lstStyle/>
          <a:p>
            <a:fld id="{CCED7004-81F4-423C-8585-1436946097B2}" type="slidenum">
              <a:rPr lang="en-US" smtClean="0"/>
              <a:t>8</a:t>
            </a:fld>
            <a:endParaRPr lang="en-US"/>
          </a:p>
        </p:txBody>
      </p:sp>
    </p:spTree>
    <p:extLst>
      <p:ext uri="{BB962C8B-B14F-4D97-AF65-F5344CB8AC3E}">
        <p14:creationId xmlns:p14="http://schemas.microsoft.com/office/powerpoint/2010/main" val="1050374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7465DB5-932F-4435-9FEC-1E43513AEABC}"/>
              </a:ext>
            </a:extLst>
          </p:cNvPr>
          <p:cNvSpPr>
            <a:spLocks noGrp="1"/>
          </p:cNvSpPr>
          <p:nvPr>
            <p:ph type="subTitle" idx="1"/>
          </p:nvPr>
        </p:nvSpPr>
        <p:spPr>
          <a:xfrm>
            <a:off x="102413" y="2453553"/>
            <a:ext cx="12089587" cy="1655762"/>
          </a:xfrm>
        </p:spPr>
        <p:txBody>
          <a:bodyPr>
            <a:normAutofit/>
          </a:bodyPr>
          <a:lstStyle/>
          <a:p>
            <a:r>
              <a:rPr lang="en-US" sz="2000" b="1" dirty="0">
                <a:solidFill>
                  <a:schemeClr val="bg1">
                    <a:lumMod val="85000"/>
                  </a:schemeClr>
                </a:solidFill>
              </a:rPr>
              <a:t>1. Business Case	</a:t>
            </a:r>
            <a:r>
              <a:rPr lang="en-US" sz="2300" b="1" dirty="0">
                <a:solidFill>
                  <a:schemeClr val="accent5">
                    <a:lumMod val="75000"/>
                  </a:schemeClr>
                </a:solidFill>
              </a:rPr>
              <a:t>	</a:t>
            </a:r>
            <a:r>
              <a:rPr lang="en-US" sz="2000" b="1" dirty="0">
                <a:solidFill>
                  <a:schemeClr val="bg1">
                    <a:lumMod val="85000"/>
                  </a:schemeClr>
                </a:solidFill>
              </a:rPr>
              <a:t>2. Methodology</a:t>
            </a:r>
            <a:r>
              <a:rPr lang="en-US" sz="2300" b="1" dirty="0">
                <a:solidFill>
                  <a:schemeClr val="bg1">
                    <a:lumMod val="85000"/>
                  </a:schemeClr>
                </a:solidFill>
              </a:rPr>
              <a:t>		</a:t>
            </a:r>
            <a:r>
              <a:rPr lang="en-US" b="1" dirty="0">
                <a:solidFill>
                  <a:schemeClr val="accent1"/>
                </a:solidFill>
              </a:rPr>
              <a:t>3. Findings and Insights</a:t>
            </a:r>
            <a:r>
              <a:rPr lang="en-US" sz="2300" b="1" dirty="0">
                <a:solidFill>
                  <a:schemeClr val="bg1">
                    <a:lumMod val="85000"/>
                  </a:schemeClr>
                </a:solidFill>
              </a:rPr>
              <a:t>	</a:t>
            </a:r>
            <a:r>
              <a:rPr lang="en-US" sz="2000" b="1" dirty="0">
                <a:solidFill>
                  <a:schemeClr val="bg1">
                    <a:lumMod val="85000"/>
                  </a:schemeClr>
                </a:solidFill>
              </a:rPr>
              <a:t>4. Model Refinement </a:t>
            </a:r>
            <a:endParaRPr lang="en-US" sz="2300" b="1" dirty="0">
              <a:solidFill>
                <a:schemeClr val="bg1">
                  <a:lumMod val="85000"/>
                </a:schemeClr>
              </a:solidFill>
            </a:endParaRPr>
          </a:p>
        </p:txBody>
      </p:sp>
      <p:sp>
        <p:nvSpPr>
          <p:cNvPr id="2" name="Slide Number Placeholder 1">
            <a:extLst>
              <a:ext uri="{FF2B5EF4-FFF2-40B4-BE49-F238E27FC236}">
                <a16:creationId xmlns:a16="http://schemas.microsoft.com/office/drawing/2014/main" id="{F0D95F88-9E5A-4B01-AF79-13A41DA32E5D}"/>
              </a:ext>
            </a:extLst>
          </p:cNvPr>
          <p:cNvSpPr>
            <a:spLocks noGrp="1"/>
          </p:cNvSpPr>
          <p:nvPr>
            <p:ph type="sldNum" sz="quarter" idx="12"/>
          </p:nvPr>
        </p:nvSpPr>
        <p:spPr/>
        <p:txBody>
          <a:bodyPr/>
          <a:lstStyle/>
          <a:p>
            <a:fld id="{CCED7004-81F4-423C-8585-1436946097B2}" type="slidenum">
              <a:rPr lang="en-US" smtClean="0"/>
              <a:pPr/>
              <a:t>9</a:t>
            </a:fld>
            <a:endParaRPr lang="en-US" dirty="0"/>
          </a:p>
        </p:txBody>
      </p:sp>
    </p:spTree>
    <p:extLst>
      <p:ext uri="{BB962C8B-B14F-4D97-AF65-F5344CB8AC3E}">
        <p14:creationId xmlns:p14="http://schemas.microsoft.com/office/powerpoint/2010/main" val="3324571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6386</TotalTime>
  <Words>904</Words>
  <Application>Microsoft Macintosh PowerPoint</Application>
  <PresentationFormat>Widescreen</PresentationFormat>
  <Paragraphs>119</Paragraphs>
  <Slides>17</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Brush Script MT</vt:lpstr>
      <vt:lpstr>Elephant</vt:lpstr>
      <vt:lpstr>Arial</vt:lpstr>
      <vt:lpstr>Bookman Old Style</vt:lpstr>
      <vt:lpstr>Calibri</vt:lpstr>
      <vt:lpstr>Calibri Light</vt:lpstr>
      <vt:lpstr>Office Theme</vt:lpstr>
      <vt:lpstr>Movie Script Analysis Harry Potter and the Goblet of Fire Utilizing Natural Language and Other Text Analysis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Fiction Movie Rating Predictive Model</vt:lpstr>
      <vt:lpstr>Fiction Movie Rating Predictive Model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Script Analysis Harry Potter and the Goblet of Fire Utilizing Natural Language and Other Text Analysis Processing</dc:title>
  <dc:creator>ravi bhagwat</dc:creator>
  <cp:lastModifiedBy>Yuan, Dian</cp:lastModifiedBy>
  <cp:revision>28</cp:revision>
  <dcterms:created xsi:type="dcterms:W3CDTF">2019-11-25T04:00:04Z</dcterms:created>
  <dcterms:modified xsi:type="dcterms:W3CDTF">2019-11-30T01:32:34Z</dcterms:modified>
</cp:coreProperties>
</file>